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32"/>
  </p:notesMasterIdLst>
  <p:handoutMasterIdLst>
    <p:handoutMasterId r:id="rId33"/>
  </p:handoutMasterIdLst>
  <p:sldIdLst>
    <p:sldId id="256" r:id="rId4"/>
    <p:sldId id="257" r:id="rId5"/>
    <p:sldId id="259" r:id="rId6"/>
    <p:sldId id="264" r:id="rId7"/>
    <p:sldId id="262" r:id="rId8"/>
    <p:sldId id="265" r:id="rId9"/>
    <p:sldId id="263" r:id="rId10"/>
    <p:sldId id="266" r:id="rId11"/>
    <p:sldId id="267" r:id="rId12"/>
    <p:sldId id="268" r:id="rId13"/>
    <p:sldId id="260" r:id="rId14"/>
    <p:sldId id="269" r:id="rId15"/>
    <p:sldId id="291" r:id="rId16"/>
    <p:sldId id="271" r:id="rId17"/>
    <p:sldId id="270" r:id="rId18"/>
    <p:sldId id="272" r:id="rId19"/>
    <p:sldId id="273" r:id="rId20"/>
    <p:sldId id="274" r:id="rId21"/>
    <p:sldId id="275" r:id="rId22"/>
    <p:sldId id="276" r:id="rId23"/>
    <p:sldId id="283" r:id="rId24"/>
    <p:sldId id="277" r:id="rId25"/>
    <p:sldId id="278" r:id="rId26"/>
    <p:sldId id="282" r:id="rId27"/>
    <p:sldId id="280" r:id="rId28"/>
    <p:sldId id="281" r:id="rId29"/>
    <p:sldId id="284" r:id="rId30"/>
    <p:sldId id="25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8.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microsoft.com/office/2007/relationships/hdphoto" Target="../media/image23.wdp"/><Relationship Id="rId8" Type="http://schemas.openxmlformats.org/officeDocument/2006/relationships/image" Target="../media/image22.png"/><Relationship Id="rId7" Type="http://schemas.microsoft.com/office/2007/relationships/hdphoto" Target="../media/image21.wdp"/><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2" Type="http://schemas.openxmlformats.org/officeDocument/2006/relationships/slideLayout" Target="../slideLayouts/slideLayout2.xml"/><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3.xml.rels><?xml version="1.0" encoding="UTF-8" standalone="yes"?>
<Relationships xmlns="http://schemas.openxmlformats.org/package/2006/relationships"><Relationship Id="rId9" Type="http://schemas.microsoft.com/office/2007/relationships/hdphoto" Target="../media/image23.wdp"/><Relationship Id="rId8" Type="http://schemas.openxmlformats.org/officeDocument/2006/relationships/image" Target="../media/image22.png"/><Relationship Id="rId7" Type="http://schemas.microsoft.com/office/2007/relationships/hdphoto" Target="../media/image21.wdp"/><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1" Type="http://schemas.openxmlformats.org/officeDocument/2006/relationships/slideLayout" Target="../slideLayouts/slideLayout2.xml"/><Relationship Id="rId10" Type="http://schemas.openxmlformats.org/officeDocument/2006/relationships/image" Target="../media/image28.png"/><Relationship Id="rId1" Type="http://schemas.openxmlformats.org/officeDocument/2006/relationships/tags" Target="../tags/tag57.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5.xml.rels><?xml version="1.0" encoding="UTF-8" standalone="yes"?>
<Relationships xmlns="http://schemas.openxmlformats.org/package/2006/relationships"><Relationship Id="rId9" Type="http://schemas.microsoft.com/office/2007/relationships/hdphoto" Target="../media/image23.wdp"/><Relationship Id="rId8" Type="http://schemas.openxmlformats.org/officeDocument/2006/relationships/image" Target="../media/image22.png"/><Relationship Id="rId7" Type="http://schemas.microsoft.com/office/2007/relationships/hdphoto" Target="../media/image21.wdp"/><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1" Type="http://schemas.openxmlformats.org/officeDocument/2006/relationships/slideLayout" Target="../slideLayouts/slideLayout2.xml"/><Relationship Id="rId10" Type="http://schemas.openxmlformats.org/officeDocument/2006/relationships/image" Target="../media/image29.png"/><Relationship Id="rId1" Type="http://schemas.openxmlformats.org/officeDocument/2006/relationships/tags" Target="../tags/tag65.xml"/></Relationships>
</file>

<file path=ppt/slides/_rels/slide16.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7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16.xml"/><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tags" Target="../tags/tag6.xml"/><Relationship Id="rId11" Type="http://schemas.openxmlformats.org/officeDocument/2006/relationships/tags" Target="../tags/tag5.xml"/><Relationship Id="rId10" Type="http://schemas.openxmlformats.org/officeDocument/2006/relationships/tags" Target="../tags/tag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2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9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8.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0.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a:t>
              </a:r>
              <a:r>
                <a:rPr lang="zh-CN" altLang="en-US" sz="4400" dirty="0">
                  <a:effectLst/>
                  <a:latin typeface="+mn-lt"/>
                  <a:ea typeface="+mn-ea"/>
                  <a:cs typeface="+mn-ea"/>
                  <a:sym typeface="+mn-lt"/>
                </a:rPr>
                <a:t>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a:t>
            </a:r>
            <a:r>
              <a:rPr lang="zh-CN" altLang="en-US" sz="2400">
                <a:cs typeface="+mn-ea"/>
                <a:sym typeface="+mn-lt"/>
              </a:rPr>
              <a:t>创建</a:t>
            </a:r>
            <a:endParaRPr lang="zh-CN" altLang="en-US" sz="2400">
              <a:cs typeface="+mn-ea"/>
              <a:sym typeface="+mn-lt"/>
            </a:endParaRPr>
          </a:p>
        </p:txBody>
      </p:sp>
      <p:sp>
        <p:nvSpPr>
          <p:cNvPr id="81" name="矩形: 圆角 31"/>
          <p:cNvSpPr/>
          <p:nvPr/>
        </p:nvSpPr>
        <p:spPr>
          <a:xfrm>
            <a:off x="6681470" y="880110"/>
            <a:ext cx="238061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cs typeface="+mn-ea"/>
                <a:sym typeface="+mn-lt"/>
              </a:rPr>
              <a:t>自定义代码</a:t>
            </a:r>
            <a:r>
              <a:rPr lang="zh-CN" altLang="en-US" sz="2400" dirty="0">
                <a:cs typeface="+mn-ea"/>
                <a:sym typeface="+mn-lt"/>
              </a:rPr>
              <a:t>块</a:t>
            </a:r>
            <a:endParaRPr lang="zh-CN" altLang="en-US" sz="2400" dirty="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randombar(horizontal)">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1000"/>
                                        <p:tgtEl>
                                          <p:spTgt spid="87"/>
                                        </p:tgtEl>
                                      </p:cBhvr>
                                    </p:animEffect>
                                    <p:anim calcmode="lin" valueType="num">
                                      <p:cBhvr>
                                        <p:cTn id="34" dur="1000" fill="hold"/>
                                        <p:tgtEl>
                                          <p:spTgt spid="87"/>
                                        </p:tgtEl>
                                        <p:attrNameLst>
                                          <p:attrName>ppt_x</p:attrName>
                                        </p:attrNameLst>
                                      </p:cBhvr>
                                      <p:tavLst>
                                        <p:tav tm="0">
                                          <p:val>
                                            <p:strVal val="#ppt_x"/>
                                          </p:val>
                                        </p:tav>
                                        <p:tav tm="100000">
                                          <p:val>
                                            <p:strVal val="#ppt_x"/>
                                          </p:val>
                                        </p:tav>
                                      </p:tavLst>
                                    </p:anim>
                                    <p:anim calcmode="lin" valueType="num">
                                      <p:cBhvr>
                                        <p:cTn id="35" dur="1000" fill="hold"/>
                                        <p:tgtEl>
                                          <p:spTgt spid="87"/>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4" presetClass="entr" presetSubtype="1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randombar(horizontal)">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81"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783590"/>
          </a:xfrm>
          <a:prstGeom prst="rect">
            <a:avLst/>
          </a:prstGeom>
          <a:noFill/>
        </p:spPr>
        <p:txBody>
          <a:bodyPr wrap="square" rtlCol="0">
            <a:spAutoFit/>
          </a:bodyPr>
          <a:lstStyle/>
          <a:p>
            <a:pPr algn="ctr">
              <a:lnSpc>
                <a:spcPct val="2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4867389" y="4119586"/>
            <a:ext cx="2255292" cy="783590"/>
          </a:xfrm>
          <a:prstGeom prst="rect">
            <a:avLst/>
          </a:prstGeom>
          <a:noFill/>
        </p:spPr>
        <p:txBody>
          <a:bodyPr wrap="square" rtlCol="0">
            <a:spAutoFit/>
          </a:bodyPr>
          <a:lstStyle/>
          <a:p>
            <a:pPr algn="ctr">
              <a:lnSpc>
                <a:spcPct val="2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283716" y="4119741"/>
            <a:ext cx="2255292" cy="783590"/>
          </a:xfrm>
          <a:prstGeom prst="rect">
            <a:avLst/>
          </a:prstGeom>
          <a:noFill/>
        </p:spPr>
        <p:txBody>
          <a:bodyPr wrap="square" rtlCol="0">
            <a:spAutoFit/>
          </a:bodyPr>
          <a:lstStyle/>
          <a:p>
            <a:pPr algn="ctr">
              <a:lnSpc>
                <a:spcPct val="250000"/>
              </a:lnSpc>
            </a:pP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项目</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积</a:t>
            </a:r>
            <a:r>
              <a:rPr lang="zh-CN" altLang="en-US" dirty="0">
                <a:ln/>
                <a:solidFill>
                  <a:schemeClr val="accent1"/>
                </a:solidFill>
                <a:effectLst>
                  <a:outerShdw blurRad="38100" dist="25400" dir="5400000" algn="ctr" rotWithShape="0">
                    <a:srgbClr val="6E747A">
                      <a:alpha val="43000"/>
                      <a:alpha val="43000"/>
                    </a:srgbClr>
                  </a:outerShdw>
                </a:effectLst>
                <a:cs typeface="+mn-ea"/>
                <a:sym typeface="+mn-lt"/>
              </a:rPr>
              <a:t>累的公共组件</a:t>
            </a:r>
            <a:endParaRPr lang="zh-CN" altLang="en-US" dirty="0">
              <a:ln/>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a:t>
            </a:r>
            <a:r>
              <a:rPr lang="zh-CN" altLang="en-US" sz="2400">
                <a:cs typeface="+mn-ea"/>
                <a:sym typeface="+mn-lt"/>
              </a:rPr>
              <a:t>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a:t>
            </a:r>
            <a:r>
              <a:rPr lang="zh-CN" altLang="en-US" sz="1200" dirty="0">
                <a:solidFill>
                  <a:schemeClr val="tx1">
                    <a:lumMod val="75000"/>
                    <a:lumOff val="25000"/>
                  </a:schemeClr>
                </a:solidFill>
                <a:cs typeface="+mn-ea"/>
                <a:sym typeface="+mn-lt"/>
              </a:rPr>
              <a:t>+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59780"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a:t>
            </a:r>
            <a:r>
              <a:rPr lang="zh-CN" altLang="en-US" sz="2400">
                <a:cs typeface="+mn-ea"/>
                <a:sym typeface="+mn-lt"/>
              </a:rPr>
              <a:t>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7" name="文本框 56"/>
          <p:cNvSpPr txBox="1"/>
          <p:nvPr/>
        </p:nvSpPr>
        <p:spPr>
          <a:xfrm>
            <a:off x="2736850"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24%</a:t>
            </a:r>
            <a:endParaRPr lang="en-US" altLang="zh-CN" sz="4000" b="1" dirty="0">
              <a:solidFill>
                <a:srgbClr val="00414D"/>
              </a:solidFill>
              <a:cs typeface="+mn-ea"/>
              <a:sym typeface="+mn-lt"/>
            </a:endParaRPr>
          </a:p>
        </p:txBody>
      </p:sp>
      <p:sp>
        <p:nvSpPr>
          <p:cNvPr id="58" name="文本框 57"/>
          <p:cNvSpPr txBox="1"/>
          <p:nvPr/>
        </p:nvSpPr>
        <p:spPr>
          <a:xfrm>
            <a:off x="4519084"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79%</a:t>
            </a:r>
            <a:endParaRPr lang="en-US" altLang="zh-CN" sz="4000" b="1" dirty="0">
              <a:solidFill>
                <a:srgbClr val="00414D"/>
              </a:solidFill>
              <a:cs typeface="+mn-ea"/>
              <a:sym typeface="+mn-lt"/>
            </a:endParaRPr>
          </a:p>
        </p:txBody>
      </p:sp>
      <p:sp>
        <p:nvSpPr>
          <p:cNvPr id="59" name="文本框 58"/>
          <p:cNvSpPr txBox="1"/>
          <p:nvPr/>
        </p:nvSpPr>
        <p:spPr>
          <a:xfrm>
            <a:off x="6301318"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49%</a:t>
            </a:r>
            <a:endParaRPr lang="en-US" altLang="zh-CN" sz="4000" b="1" dirty="0">
              <a:solidFill>
                <a:srgbClr val="00414D"/>
              </a:solidFill>
              <a:cs typeface="+mn-ea"/>
              <a:sym typeface="+mn-lt"/>
            </a:endParaRPr>
          </a:p>
        </p:txBody>
      </p:sp>
      <p:sp>
        <p:nvSpPr>
          <p:cNvPr id="60" name="文本框 59"/>
          <p:cNvSpPr txBox="1"/>
          <p:nvPr/>
        </p:nvSpPr>
        <p:spPr>
          <a:xfrm>
            <a:off x="8083550" y="2122557"/>
            <a:ext cx="1371600" cy="706755"/>
          </a:xfrm>
          <a:prstGeom prst="rect">
            <a:avLst/>
          </a:prstGeom>
          <a:noFill/>
        </p:spPr>
        <p:txBody>
          <a:bodyPr wrap="square" rtlCol="0">
            <a:spAutoFit/>
          </a:bodyPr>
          <a:lstStyle/>
          <a:p>
            <a:pPr algn="ctr"/>
            <a:r>
              <a:rPr lang="en-US" altLang="zh-CN" sz="4000" b="1" dirty="0">
                <a:solidFill>
                  <a:srgbClr val="00414D"/>
                </a:solidFill>
                <a:cs typeface="+mn-ea"/>
                <a:sym typeface="+mn-lt"/>
              </a:rPr>
              <a:t>56%</a:t>
            </a:r>
            <a:endParaRPr lang="en-US" altLang="zh-CN" sz="4000" b="1" dirty="0">
              <a:solidFill>
                <a:srgbClr val="00414D"/>
              </a:solidFill>
              <a:cs typeface="+mn-ea"/>
              <a:sym typeface="+mn-lt"/>
            </a:endParaRPr>
          </a:p>
        </p:txBody>
      </p:sp>
      <p:cxnSp>
        <p:nvCxnSpPr>
          <p:cNvPr id="61" name="直接连接符 60"/>
          <p:cNvCxnSpPr/>
          <p:nvPr/>
        </p:nvCxnSpPr>
        <p:spPr>
          <a:xfrm>
            <a:off x="7878235" y="2190750"/>
            <a:ext cx="0" cy="5715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096001" y="2197100"/>
            <a:ext cx="0" cy="5588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313767" y="2197100"/>
            <a:ext cx="0" cy="558800"/>
          </a:xfrm>
          <a:prstGeom prst="line">
            <a:avLst/>
          </a:prstGeom>
          <a:ln>
            <a:solidFill>
              <a:srgbClr val="59A095"/>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010440" y="4844266"/>
            <a:ext cx="2411420" cy="1064522"/>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65" name="矩形 64"/>
          <p:cNvSpPr/>
          <p:nvPr/>
        </p:nvSpPr>
        <p:spPr>
          <a:xfrm>
            <a:off x="8770140" y="4844266"/>
            <a:ext cx="2411420" cy="1068498"/>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66" name="椭圆 65"/>
          <p:cNvSpPr/>
          <p:nvPr/>
        </p:nvSpPr>
        <p:spPr>
          <a:xfrm>
            <a:off x="1714500" y="3873500"/>
            <a:ext cx="850900" cy="850900"/>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01</a:t>
            </a:r>
            <a:endParaRPr lang="zh-CN" altLang="en-US" sz="2400" b="1" dirty="0">
              <a:cs typeface="+mn-ea"/>
              <a:sym typeface="+mn-lt"/>
            </a:endParaRPr>
          </a:p>
        </p:txBody>
      </p:sp>
      <p:sp>
        <p:nvSpPr>
          <p:cNvPr id="67" name="椭圆 66"/>
          <p:cNvSpPr/>
          <p:nvPr/>
        </p:nvSpPr>
        <p:spPr>
          <a:xfrm>
            <a:off x="9550400" y="3873500"/>
            <a:ext cx="850900" cy="850900"/>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02</a:t>
            </a:r>
            <a:endParaRPr lang="zh-CN" altLang="en-US" sz="2400" b="1" dirty="0">
              <a:cs typeface="+mn-ea"/>
              <a:sym typeface="+mn-lt"/>
            </a:endParaRPr>
          </a:p>
        </p:txBody>
      </p:sp>
      <p:grpSp>
        <p:nvGrpSpPr>
          <p:cNvPr id="68" name="组合 67"/>
          <p:cNvGrpSpPr/>
          <p:nvPr/>
        </p:nvGrpSpPr>
        <p:grpSpPr>
          <a:xfrm>
            <a:off x="1081087" y="239406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p:cNvPicPr>
            <a:picLocks noChangeAspect="1"/>
          </p:cNvPicPr>
          <p:nvPr/>
        </p:nvPicPr>
        <p:blipFill>
          <a:blip r:embed="rId10" cstate="screen"/>
          <a:srcRect/>
          <a:stretch>
            <a:fillRect/>
          </a:stretch>
        </p:blipFill>
        <p:spPr>
          <a:xfrm>
            <a:off x="3422015" y="3589020"/>
            <a:ext cx="5264150" cy="29025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animEffect transition="in" filter="fade">
                                      <p:cBhvr>
                                        <p:cTn id="23" dur="500"/>
                                        <p:tgtEl>
                                          <p:spTgt spid="5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p:cTn id="26" dur="500" fill="hold"/>
                                        <p:tgtEl>
                                          <p:spTgt spid="58"/>
                                        </p:tgtEl>
                                        <p:attrNameLst>
                                          <p:attrName>ppt_w</p:attrName>
                                        </p:attrNameLst>
                                      </p:cBhvr>
                                      <p:tavLst>
                                        <p:tav tm="0">
                                          <p:val>
                                            <p:fltVal val="0"/>
                                          </p:val>
                                        </p:tav>
                                        <p:tav tm="100000">
                                          <p:val>
                                            <p:strVal val="#ppt_w"/>
                                          </p:val>
                                        </p:tav>
                                      </p:tavLst>
                                    </p:anim>
                                    <p:anim calcmode="lin" valueType="num">
                                      <p:cBhvr>
                                        <p:cTn id="27" dur="500" fill="hold"/>
                                        <p:tgtEl>
                                          <p:spTgt spid="58"/>
                                        </p:tgtEl>
                                        <p:attrNameLst>
                                          <p:attrName>ppt_h</p:attrName>
                                        </p:attrNameLst>
                                      </p:cBhvr>
                                      <p:tavLst>
                                        <p:tav tm="0">
                                          <p:val>
                                            <p:fltVal val="0"/>
                                          </p:val>
                                        </p:tav>
                                        <p:tav tm="100000">
                                          <p:val>
                                            <p:strVal val="#ppt_h"/>
                                          </p:val>
                                        </p:tav>
                                      </p:tavLst>
                                    </p:anim>
                                    <p:animEffect transition="in" filter="fade">
                                      <p:cBhvr>
                                        <p:cTn id="28" dur="500"/>
                                        <p:tgtEl>
                                          <p:spTgt spid="58"/>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p:cTn id="31" dur="500" fill="hold"/>
                                        <p:tgtEl>
                                          <p:spTgt spid="59"/>
                                        </p:tgtEl>
                                        <p:attrNameLst>
                                          <p:attrName>ppt_w</p:attrName>
                                        </p:attrNameLst>
                                      </p:cBhvr>
                                      <p:tavLst>
                                        <p:tav tm="0">
                                          <p:val>
                                            <p:fltVal val="0"/>
                                          </p:val>
                                        </p:tav>
                                        <p:tav tm="100000">
                                          <p:val>
                                            <p:strVal val="#ppt_w"/>
                                          </p:val>
                                        </p:tav>
                                      </p:tavLst>
                                    </p:anim>
                                    <p:anim calcmode="lin" valueType="num">
                                      <p:cBhvr>
                                        <p:cTn id="32" dur="500" fill="hold"/>
                                        <p:tgtEl>
                                          <p:spTgt spid="59"/>
                                        </p:tgtEl>
                                        <p:attrNameLst>
                                          <p:attrName>ppt_h</p:attrName>
                                        </p:attrNameLst>
                                      </p:cBhvr>
                                      <p:tavLst>
                                        <p:tav tm="0">
                                          <p:val>
                                            <p:fltVal val="0"/>
                                          </p:val>
                                        </p:tav>
                                        <p:tav tm="100000">
                                          <p:val>
                                            <p:strVal val="#ppt_h"/>
                                          </p:val>
                                        </p:tav>
                                      </p:tavLst>
                                    </p:anim>
                                    <p:animEffect transition="in" filter="fade">
                                      <p:cBhvr>
                                        <p:cTn id="33" dur="500"/>
                                        <p:tgtEl>
                                          <p:spTgt spid="5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p:cTn id="36" dur="500" fill="hold"/>
                                        <p:tgtEl>
                                          <p:spTgt spid="60"/>
                                        </p:tgtEl>
                                        <p:attrNameLst>
                                          <p:attrName>ppt_w</p:attrName>
                                        </p:attrNameLst>
                                      </p:cBhvr>
                                      <p:tavLst>
                                        <p:tav tm="0">
                                          <p:val>
                                            <p:fltVal val="0"/>
                                          </p:val>
                                        </p:tav>
                                        <p:tav tm="100000">
                                          <p:val>
                                            <p:strVal val="#ppt_w"/>
                                          </p:val>
                                        </p:tav>
                                      </p:tavLst>
                                    </p:anim>
                                    <p:anim calcmode="lin" valueType="num">
                                      <p:cBhvr>
                                        <p:cTn id="37" dur="500" fill="hold"/>
                                        <p:tgtEl>
                                          <p:spTgt spid="60"/>
                                        </p:tgtEl>
                                        <p:attrNameLst>
                                          <p:attrName>ppt_h</p:attrName>
                                        </p:attrNameLst>
                                      </p:cBhvr>
                                      <p:tavLst>
                                        <p:tav tm="0">
                                          <p:val>
                                            <p:fltVal val="0"/>
                                          </p:val>
                                        </p:tav>
                                        <p:tav tm="100000">
                                          <p:val>
                                            <p:strVal val="#ppt_h"/>
                                          </p:val>
                                        </p:tav>
                                      </p:tavLst>
                                    </p:anim>
                                    <p:animEffect transition="in" filter="fade">
                                      <p:cBhvr>
                                        <p:cTn id="38" dur="500"/>
                                        <p:tgtEl>
                                          <p:spTgt spid="60"/>
                                        </p:tgtEl>
                                      </p:cBhvr>
                                    </p:animEffect>
                                  </p:childTnLst>
                                </p:cTn>
                              </p:par>
                              <p:par>
                                <p:cTn id="39" presetID="53" presetClass="entr" presetSubtype="16"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p:cTn id="46" dur="500" fill="hold"/>
                                        <p:tgtEl>
                                          <p:spTgt spid="62"/>
                                        </p:tgtEl>
                                        <p:attrNameLst>
                                          <p:attrName>ppt_w</p:attrName>
                                        </p:attrNameLst>
                                      </p:cBhvr>
                                      <p:tavLst>
                                        <p:tav tm="0">
                                          <p:val>
                                            <p:fltVal val="0"/>
                                          </p:val>
                                        </p:tav>
                                        <p:tav tm="100000">
                                          <p:val>
                                            <p:strVal val="#ppt_w"/>
                                          </p:val>
                                        </p:tav>
                                      </p:tavLst>
                                    </p:anim>
                                    <p:anim calcmode="lin" valueType="num">
                                      <p:cBhvr>
                                        <p:cTn id="47" dur="500" fill="hold"/>
                                        <p:tgtEl>
                                          <p:spTgt spid="62"/>
                                        </p:tgtEl>
                                        <p:attrNameLst>
                                          <p:attrName>ppt_h</p:attrName>
                                        </p:attrNameLst>
                                      </p:cBhvr>
                                      <p:tavLst>
                                        <p:tav tm="0">
                                          <p:val>
                                            <p:fltVal val="0"/>
                                          </p:val>
                                        </p:tav>
                                        <p:tav tm="100000">
                                          <p:val>
                                            <p:strVal val="#ppt_h"/>
                                          </p:val>
                                        </p:tav>
                                      </p:tavLst>
                                    </p:anim>
                                    <p:animEffect transition="in" filter="fade">
                                      <p:cBhvr>
                                        <p:cTn id="48" dur="500"/>
                                        <p:tgtEl>
                                          <p:spTgt spid="62"/>
                                        </p:tgtEl>
                                      </p:cBhvr>
                                    </p:animEffect>
                                  </p:childTnLst>
                                </p:cTn>
                              </p:par>
                              <p:par>
                                <p:cTn id="49" presetID="53" presetClass="entr" presetSubtype="16"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Effect transition="in" filter="fade">
                                      <p:cBhvr>
                                        <p:cTn id="58" dur="500"/>
                                        <p:tgtEl>
                                          <p:spTgt spid="6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animEffect transition="in" filter="fade">
                                      <p:cBhvr>
                                        <p:cTn id="63" dur="500"/>
                                        <p:tgtEl>
                                          <p:spTgt spid="6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 calcmode="lin" valueType="num">
                                      <p:cBhvr>
                                        <p:cTn id="66" dur="500" fill="hold"/>
                                        <p:tgtEl>
                                          <p:spTgt spid="66"/>
                                        </p:tgtEl>
                                        <p:attrNameLst>
                                          <p:attrName>ppt_w</p:attrName>
                                        </p:attrNameLst>
                                      </p:cBhvr>
                                      <p:tavLst>
                                        <p:tav tm="0">
                                          <p:val>
                                            <p:fltVal val="0"/>
                                          </p:val>
                                        </p:tav>
                                        <p:tav tm="100000">
                                          <p:val>
                                            <p:strVal val="#ppt_w"/>
                                          </p:val>
                                        </p:tav>
                                      </p:tavLst>
                                    </p:anim>
                                    <p:anim calcmode="lin" valueType="num">
                                      <p:cBhvr>
                                        <p:cTn id="67" dur="500" fill="hold"/>
                                        <p:tgtEl>
                                          <p:spTgt spid="66"/>
                                        </p:tgtEl>
                                        <p:attrNameLst>
                                          <p:attrName>ppt_h</p:attrName>
                                        </p:attrNameLst>
                                      </p:cBhvr>
                                      <p:tavLst>
                                        <p:tav tm="0">
                                          <p:val>
                                            <p:fltVal val="0"/>
                                          </p:val>
                                        </p:tav>
                                        <p:tav tm="100000">
                                          <p:val>
                                            <p:strVal val="#ppt_h"/>
                                          </p:val>
                                        </p:tav>
                                      </p:tavLst>
                                    </p:anim>
                                    <p:animEffect transition="in" filter="fade">
                                      <p:cBhvr>
                                        <p:cTn id="68" dur="500"/>
                                        <p:tgtEl>
                                          <p:spTgt spid="66"/>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p:cTn id="71" dur="500" fill="hold"/>
                                        <p:tgtEl>
                                          <p:spTgt spid="67"/>
                                        </p:tgtEl>
                                        <p:attrNameLst>
                                          <p:attrName>ppt_w</p:attrName>
                                        </p:attrNameLst>
                                      </p:cBhvr>
                                      <p:tavLst>
                                        <p:tav tm="0">
                                          <p:val>
                                            <p:fltVal val="0"/>
                                          </p:val>
                                        </p:tav>
                                        <p:tav tm="100000">
                                          <p:val>
                                            <p:strVal val="#ppt_w"/>
                                          </p:val>
                                        </p:tav>
                                      </p:tavLst>
                                    </p:anim>
                                    <p:anim calcmode="lin" valueType="num">
                                      <p:cBhvr>
                                        <p:cTn id="72" dur="500" fill="hold"/>
                                        <p:tgtEl>
                                          <p:spTgt spid="67"/>
                                        </p:tgtEl>
                                        <p:attrNameLst>
                                          <p:attrName>ppt_h</p:attrName>
                                        </p:attrNameLst>
                                      </p:cBhvr>
                                      <p:tavLst>
                                        <p:tav tm="0">
                                          <p:val>
                                            <p:fltVal val="0"/>
                                          </p:val>
                                        </p:tav>
                                        <p:tav tm="100000">
                                          <p:val>
                                            <p:strVal val="#ppt_h"/>
                                          </p:val>
                                        </p:tav>
                                      </p:tavLst>
                                    </p:anim>
                                    <p:animEffect transition="in" filter="fade">
                                      <p:cBhvr>
                                        <p:cTn id="73" dur="500"/>
                                        <p:tgtEl>
                                          <p:spTgt spid="67"/>
                                        </p:tgtEl>
                                      </p:cBhvr>
                                    </p:animEffect>
                                  </p:childTnLst>
                                </p:cTn>
                              </p:par>
                              <p:par>
                                <p:cTn id="74" presetID="53" presetClass="entr" presetSubtype="16" fill="hold" nodeType="with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p:cTn id="76" dur="500" fill="hold"/>
                                        <p:tgtEl>
                                          <p:spTgt spid="68"/>
                                        </p:tgtEl>
                                        <p:attrNameLst>
                                          <p:attrName>ppt_w</p:attrName>
                                        </p:attrNameLst>
                                      </p:cBhvr>
                                      <p:tavLst>
                                        <p:tav tm="0">
                                          <p:val>
                                            <p:fltVal val="0"/>
                                          </p:val>
                                        </p:tav>
                                        <p:tav tm="100000">
                                          <p:val>
                                            <p:strVal val="#ppt_w"/>
                                          </p:val>
                                        </p:tav>
                                      </p:tavLst>
                                    </p:anim>
                                    <p:anim calcmode="lin" valueType="num">
                                      <p:cBhvr>
                                        <p:cTn id="77" dur="500" fill="hold"/>
                                        <p:tgtEl>
                                          <p:spTgt spid="68"/>
                                        </p:tgtEl>
                                        <p:attrNameLst>
                                          <p:attrName>ppt_h</p:attrName>
                                        </p:attrNameLst>
                                      </p:cBhvr>
                                      <p:tavLst>
                                        <p:tav tm="0">
                                          <p:val>
                                            <p:fltVal val="0"/>
                                          </p:val>
                                        </p:tav>
                                        <p:tav tm="100000">
                                          <p:val>
                                            <p:strVal val="#ppt_h"/>
                                          </p:val>
                                        </p:tav>
                                      </p:tavLst>
                                    </p:anim>
                                    <p:animEffect transition="in" filter="fade">
                                      <p:cBhvr>
                                        <p:cTn id="78" dur="500"/>
                                        <p:tgtEl>
                                          <p:spTgt spid="68"/>
                                        </p:tgtEl>
                                      </p:cBhvr>
                                    </p:animEffect>
                                  </p:childTnLst>
                                </p:cTn>
                              </p:par>
                              <p:par>
                                <p:cTn id="79" presetID="53" presetClass="entr" presetSubtype="16"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par>
                                <p:cTn id="84" presetID="53" presetClass="entr" presetSubtype="16"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4" grpId="0"/>
      <p:bldP spid="64" grpId="1"/>
      <p:bldP spid="65" grpId="0"/>
      <p:bldP spid="65" grpId="1"/>
      <p:bldP spid="66" grpId="0" bldLvl="0" animBg="1"/>
      <p:bldP spid="66" grpId="1" animBg="1"/>
      <p:bldP spid="67" grpId="0" bldLvl="0" animBg="1"/>
      <p:bldP spid="67"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38851" y="226193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1177" y="2244582"/>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466851" y="4085076"/>
            <a:ext cx="2748976" cy="1289521"/>
            <a:chOff x="470268" y="2423554"/>
            <a:chExt cx="1933298" cy="1289521"/>
          </a:xfrm>
        </p:grpSpPr>
        <p:sp>
          <p:nvSpPr>
            <p:cNvPr id="26"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29" name="矩形 28"/>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30" name="组合 29"/>
          <p:cNvGrpSpPr/>
          <p:nvPr/>
        </p:nvGrpSpPr>
        <p:grpSpPr>
          <a:xfrm>
            <a:off x="4624739" y="4085076"/>
            <a:ext cx="2748976" cy="1289521"/>
            <a:chOff x="470268" y="2423554"/>
            <a:chExt cx="1933298" cy="1289521"/>
          </a:xfrm>
        </p:grpSpPr>
        <p:sp>
          <p:nvSpPr>
            <p:cNvPr id="31"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1" name="矩形 40"/>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grpSp>
        <p:nvGrpSpPr>
          <p:cNvPr id="42" name="组合 41"/>
          <p:cNvGrpSpPr/>
          <p:nvPr/>
        </p:nvGrpSpPr>
        <p:grpSpPr>
          <a:xfrm>
            <a:off x="7782627" y="4102432"/>
            <a:ext cx="2748976" cy="1289521"/>
            <a:chOff x="470268" y="2423554"/>
            <a:chExt cx="1933298" cy="1289521"/>
          </a:xfrm>
        </p:grpSpPr>
        <p:sp>
          <p:nvSpPr>
            <p:cNvPr id="43" name="TextBox 18"/>
            <p:cNvSpPr txBox="1"/>
            <p:nvPr/>
          </p:nvSpPr>
          <p:spPr>
            <a:xfrm flipH="1">
              <a:off x="1007071"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输入标题</a:t>
              </a:r>
              <a:endParaRPr lang="zh-CN" altLang="en-US" sz="2400" dirty="0">
                <a:solidFill>
                  <a:srgbClr val="00414D"/>
                </a:solidFill>
                <a:sym typeface="+mn-lt"/>
              </a:endParaRPr>
            </a:p>
          </p:txBody>
        </p:sp>
        <p:sp>
          <p:nvSpPr>
            <p:cNvPr id="44" name="矩形 43"/>
            <p:cNvSpPr/>
            <p:nvPr/>
          </p:nvSpPr>
          <p:spPr>
            <a:xfrm>
              <a:off x="470268" y="2823664"/>
              <a:ext cx="1933298" cy="889411"/>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点击添加主要文字内容点击添加主要文字内容点击添加主要文字内容点击添加主要文字内容</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38630" y="157861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895850" y="157861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53705" y="163830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12" name="文本框 11"/>
          <p:cNvSpPr txBox="1"/>
          <p:nvPr/>
        </p:nvSpPr>
        <p:spPr>
          <a:xfrm>
            <a:off x="6725801"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3" name="图片 12"/>
          <p:cNvPicPr>
            <a:picLocks noChangeAspect="1"/>
          </p:cNvPicPr>
          <p:nvPr/>
        </p:nvPicPr>
        <p:blipFill>
          <a:blip r:embed="rId6" cstate="email"/>
          <a:stretch>
            <a:fillRect/>
          </a:stretch>
        </p:blipFill>
        <p:spPr>
          <a:xfrm>
            <a:off x="6254132" y="2384165"/>
            <a:ext cx="340345" cy="350593"/>
          </a:xfrm>
          <a:prstGeom prst="rect">
            <a:avLst/>
          </a:prstGeom>
        </p:spPr>
      </p:pic>
      <p:sp>
        <p:nvSpPr>
          <p:cNvPr id="2" name="文本框 1"/>
          <p:cNvSpPr txBox="1"/>
          <p:nvPr/>
        </p:nvSpPr>
        <p:spPr>
          <a:xfrm>
            <a:off x="9432506" y="2384165"/>
            <a:ext cx="1292662" cy="355185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1200" kern="0" dirty="0">
                <a:cs typeface="+mn-ea"/>
                <a:sym typeface="+mn-lt"/>
              </a:rPr>
              <a:t>点击输入本栏的具体文字，简明扼要的说明分项内容，此为概念图解，请根据您的具体内容酌情修点击输入本栏的具体文字。</a:t>
            </a:r>
            <a:endParaRPr lang="zh-CN" altLang="en-US" sz="1200" kern="0" dirty="0">
              <a:cs typeface="+mn-ea"/>
              <a:sym typeface="+mn-lt"/>
            </a:endParaRPr>
          </a:p>
        </p:txBody>
      </p:sp>
      <p:pic>
        <p:nvPicPr>
          <p:cNvPr id="15" name="图片 14"/>
          <p:cNvPicPr>
            <a:picLocks noChangeAspect="1"/>
          </p:cNvPicPr>
          <p:nvPr/>
        </p:nvPicPr>
        <p:blipFill>
          <a:blip r:embed="rId6" cstate="email"/>
          <a:stretch>
            <a:fillRect/>
          </a:stretch>
        </p:blipFill>
        <p:spPr>
          <a:xfrm>
            <a:off x="8960837" y="2384165"/>
            <a:ext cx="340345" cy="350593"/>
          </a:xfrm>
          <a:prstGeom prst="rect">
            <a:avLst/>
          </a:prstGeom>
        </p:spPr>
      </p:pic>
      <p:pic>
        <p:nvPicPr>
          <p:cNvPr id="4" name="图片 3" descr="51miz-E208800-3BA63D3C"/>
          <p:cNvPicPr>
            <a:picLocks noChangeAspect="1"/>
          </p:cNvPicPr>
          <p:nvPr/>
        </p:nvPicPr>
        <p:blipFill>
          <a:blip r:embed="rId7" cstate="screen"/>
          <a:stretch>
            <a:fillRect/>
          </a:stretch>
        </p:blipFill>
        <p:spPr>
          <a:xfrm flipH="1">
            <a:off x="0" y="2853690"/>
            <a:ext cx="5603240" cy="4303395"/>
          </a:xfrm>
          <a:prstGeom prst="rect">
            <a:avLst/>
          </a:prstGeom>
        </p:spPr>
      </p:pic>
      <p:pic>
        <p:nvPicPr>
          <p:cNvPr id="10" name="图片 9" descr="小寒467889999"/>
          <p:cNvPicPr>
            <a:picLocks noChangeAspect="1"/>
          </p:cNvPicPr>
          <p:nvPr/>
        </p:nvPicPr>
        <p:blipFill>
          <a:blip r:embed="rId8" cstate="screen"/>
          <a:srcRect/>
          <a:stretch>
            <a:fillRect/>
          </a:stretch>
        </p:blipFill>
        <p:spPr>
          <a:xfrm>
            <a:off x="1691005" y="1442085"/>
            <a:ext cx="1437005" cy="112522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261998" y="1216486"/>
            <a:ext cx="2486923" cy="398780"/>
          </a:xfrm>
          <a:prstGeom prst="rect">
            <a:avLst/>
          </a:prstGeom>
          <a:noFill/>
        </p:spPr>
        <p:txBody>
          <a:bodyPr wrap="square" rtlCol="0">
            <a:spAutoFit/>
          </a:bodyPr>
          <a:lstStyle/>
          <a:p>
            <a:pPr algn="dist"/>
            <a:r>
              <a:rPr lang="zh-CN" altLang="en-US" sz="2000" dirty="0">
                <a:solidFill>
                  <a:srgbClr val="4E7F8A"/>
                </a:solidFill>
                <a:cs typeface="+mn-ea"/>
                <a:sym typeface="+mn-lt"/>
              </a:rPr>
              <a:t>输入标题</a:t>
            </a:r>
            <a:endParaRPr lang="zh-CN" altLang="en-US" sz="2000" dirty="0">
              <a:solidFill>
                <a:srgbClr val="4E7F8A"/>
              </a:solidFill>
              <a:cs typeface="+mn-ea"/>
              <a:sym typeface="+mn-lt"/>
            </a:endParaRPr>
          </a:p>
        </p:txBody>
      </p:sp>
      <p:sp>
        <p:nvSpPr>
          <p:cNvPr id="3" name="文本框 2"/>
          <p:cNvSpPr txBox="1"/>
          <p:nvPr/>
        </p:nvSpPr>
        <p:spPr>
          <a:xfrm>
            <a:off x="1261997" y="1762370"/>
            <a:ext cx="9814169" cy="775277"/>
          </a:xfrm>
          <a:prstGeom prst="rect">
            <a:avLst/>
          </a:prstGeom>
          <a:noFill/>
        </p:spPr>
        <p:txBody>
          <a:bodyPr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点击输入本栏的具体文字，简明扼要的说明分项内容，此为概念图解，请根据您的具体内容酌情修改。点击输入本栏的具体文字，简明扼要的说明分项内容</a:t>
            </a:r>
            <a:r>
              <a:rPr lang="en-US" altLang="zh-CN" sz="1200" kern="0" dirty="0">
                <a:solidFill>
                  <a:schemeClr val="tx1">
                    <a:lumMod val="75000"/>
                    <a:lumOff val="25000"/>
                  </a:schemeClr>
                </a:solidFill>
                <a:cs typeface="+mn-ea"/>
                <a:sym typeface="+mn-lt"/>
              </a:rPr>
              <a:t>,</a:t>
            </a: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5" name="文本框 4"/>
          <p:cNvSpPr txBox="1"/>
          <p:nvPr/>
        </p:nvSpPr>
        <p:spPr>
          <a:xfrm>
            <a:off x="491919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6" name="文本框 5"/>
          <p:cNvSpPr txBox="1"/>
          <p:nvPr/>
        </p:nvSpPr>
        <p:spPr>
          <a:xfrm>
            <a:off x="621185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7" name="文本框 6"/>
          <p:cNvSpPr txBox="1"/>
          <p:nvPr/>
        </p:nvSpPr>
        <p:spPr>
          <a:xfrm>
            <a:off x="726615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6" name="文本框 15"/>
          <p:cNvSpPr txBox="1"/>
          <p:nvPr/>
        </p:nvSpPr>
        <p:spPr>
          <a:xfrm>
            <a:off x="855881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sp>
        <p:nvSpPr>
          <p:cNvPr id="17" name="文本框 16"/>
          <p:cNvSpPr txBox="1"/>
          <p:nvPr/>
        </p:nvSpPr>
        <p:spPr>
          <a:xfrm>
            <a:off x="9613117" y="3246826"/>
            <a:ext cx="1292662" cy="2661840"/>
          </a:xfrm>
          <a:prstGeom prst="rect">
            <a:avLst/>
          </a:prstGeom>
          <a:noFill/>
        </p:spPr>
        <p:txBody>
          <a:bodyPr vert="eaVert" wrap="square" rtlCol="0">
            <a:spAutoFit/>
          </a:bodyPr>
          <a:lstStyle/>
          <a:p>
            <a:pPr>
              <a:lnSpc>
                <a:spcPct val="200000"/>
              </a:lnSpc>
            </a:pPr>
            <a:r>
              <a:rPr lang="zh-CN" altLang="en-US" sz="1200" kern="0" dirty="0">
                <a:solidFill>
                  <a:schemeClr val="tx1">
                    <a:lumMod val="75000"/>
                    <a:lumOff val="25000"/>
                  </a:schemeClr>
                </a:solidFill>
                <a:cs typeface="+mn-ea"/>
                <a:sym typeface="+mn-lt"/>
              </a:rPr>
              <a:t>点击输入本栏的具体文字，简明扼要的说明分项内容，此为概念图解，请根据您的具体内容酌情修改。</a:t>
            </a:r>
            <a:endParaRPr lang="zh-CN" altLang="en-US" sz="1200" kern="0" dirty="0">
              <a:solidFill>
                <a:schemeClr val="tx1">
                  <a:lumMod val="75000"/>
                  <a:lumOff val="25000"/>
                </a:schemeClr>
              </a:solidFill>
              <a:cs typeface="+mn-ea"/>
              <a:sym typeface="+mn-lt"/>
            </a:endParaRPr>
          </a:p>
        </p:txBody>
      </p:sp>
      <p:sp>
        <p:nvSpPr>
          <p:cNvPr id="19" name="文本框 18"/>
          <p:cNvSpPr txBox="1"/>
          <p:nvPr/>
        </p:nvSpPr>
        <p:spPr>
          <a:xfrm>
            <a:off x="10905779" y="3246826"/>
            <a:ext cx="461665" cy="1557933"/>
          </a:xfrm>
          <a:prstGeom prst="rect">
            <a:avLst/>
          </a:prstGeom>
          <a:solidFill>
            <a:srgbClr val="00414D"/>
          </a:solidFill>
        </p:spPr>
        <p:txBody>
          <a:bodyPr vert="eaVert" wrap="square" rtlCol="0">
            <a:spAutoFit/>
          </a:bodyPr>
          <a:lstStyle/>
          <a:p>
            <a:pPr algn="dist"/>
            <a:r>
              <a:rPr lang="zh-CN" altLang="en-US" dirty="0">
                <a:solidFill>
                  <a:schemeClr val="bg1"/>
                </a:solidFill>
                <a:cs typeface="+mn-ea"/>
                <a:sym typeface="+mn-lt"/>
              </a:rPr>
              <a:t>输入标题</a:t>
            </a:r>
            <a:endParaRPr lang="zh-CN" altLang="en-US" dirty="0">
              <a:solidFill>
                <a:schemeClr val="bg1"/>
              </a:solidFill>
              <a:cs typeface="+mn-ea"/>
              <a:sym typeface="+mn-lt"/>
            </a:endParaRPr>
          </a:p>
        </p:txBody>
      </p:sp>
      <p:grpSp>
        <p:nvGrpSpPr>
          <p:cNvPr id="33" name="组合 32"/>
          <p:cNvGrpSpPr/>
          <p:nvPr/>
        </p:nvGrpSpPr>
        <p:grpSpPr>
          <a:xfrm>
            <a:off x="889000" y="2677795"/>
            <a:ext cx="3548380" cy="3466465"/>
            <a:chOff x="3998169" y="3342421"/>
            <a:chExt cx="2554705" cy="2554705"/>
          </a:xfrm>
        </p:grpSpPr>
        <p:sp>
          <p:nvSpPr>
            <p:cNvPr id="34" name="椭圆 33"/>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5" name="图片 34"/>
            <p:cNvPicPr>
              <a:picLocks noChangeAspect="1"/>
            </p:cNvPicPr>
            <p:nvPr/>
          </p:nvPicPr>
          <p:blipFill>
            <a:blip r:embed="rId6" cstate="print"/>
            <a:stretch>
              <a:fillRect/>
            </a:stretch>
          </p:blipFill>
          <p:spPr>
            <a:xfrm>
              <a:off x="3998169" y="3342421"/>
              <a:ext cx="2554705" cy="2554705"/>
            </a:xfrm>
            <a:prstGeom prst="rect">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5" grpId="0"/>
      <p:bldP spid="6" grpId="0" bldLvl="0" animBg="1"/>
      <p:bldP spid="7" grpId="0"/>
      <p:bldP spid="16" grpId="0" bldLvl="0" animBg="1"/>
      <p:bldP spid="17" grpId="0"/>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42" name="组合 41"/>
          <p:cNvGrpSpPr/>
          <p:nvPr/>
        </p:nvGrpSpPr>
        <p:grpSpPr>
          <a:xfrm>
            <a:off x="4932566" y="2017265"/>
            <a:ext cx="1719416" cy="2981961"/>
            <a:chOff x="3003172" y="2112192"/>
            <a:chExt cx="1719416" cy="2981961"/>
          </a:xfrm>
        </p:grpSpPr>
        <p:sp>
          <p:nvSpPr>
            <p:cNvPr id="43" name="文本框 42"/>
            <p:cNvSpPr txBox="1"/>
            <p:nvPr/>
          </p:nvSpPr>
          <p:spPr>
            <a:xfrm>
              <a:off x="300317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5" name="文本框 44"/>
            <p:cNvSpPr txBox="1"/>
            <p:nvPr/>
          </p:nvSpPr>
          <p:spPr>
            <a:xfrm>
              <a:off x="4057791" y="2112192"/>
              <a:ext cx="664797" cy="1486811"/>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46" name="组合 45"/>
          <p:cNvGrpSpPr/>
          <p:nvPr/>
        </p:nvGrpSpPr>
        <p:grpSpPr>
          <a:xfrm>
            <a:off x="7255249" y="2017265"/>
            <a:ext cx="1676635" cy="2981961"/>
            <a:chOff x="5313082" y="2112192"/>
            <a:chExt cx="1676635" cy="2981961"/>
          </a:xfrm>
        </p:grpSpPr>
        <p:sp>
          <p:nvSpPr>
            <p:cNvPr id="48" name="文本框 47"/>
            <p:cNvSpPr txBox="1"/>
            <p:nvPr/>
          </p:nvSpPr>
          <p:spPr>
            <a:xfrm>
              <a:off x="531308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49" name="文本框 48"/>
            <p:cNvSpPr txBox="1"/>
            <p:nvPr/>
          </p:nvSpPr>
          <p:spPr>
            <a:xfrm>
              <a:off x="6324920" y="2112192"/>
              <a:ext cx="664797" cy="1627487"/>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grpSp>
        <p:nvGrpSpPr>
          <p:cNvPr id="50" name="组合 49"/>
          <p:cNvGrpSpPr/>
          <p:nvPr/>
        </p:nvGrpSpPr>
        <p:grpSpPr>
          <a:xfrm>
            <a:off x="9895249" y="2017266"/>
            <a:ext cx="1676637" cy="2981960"/>
            <a:chOff x="7622992" y="2112193"/>
            <a:chExt cx="1676637" cy="2981960"/>
          </a:xfrm>
        </p:grpSpPr>
        <p:sp>
          <p:nvSpPr>
            <p:cNvPr id="51" name="文本框 50"/>
            <p:cNvSpPr txBox="1"/>
            <p:nvPr/>
          </p:nvSpPr>
          <p:spPr>
            <a:xfrm>
              <a:off x="7622992" y="2112193"/>
              <a:ext cx="1154162" cy="2981960"/>
            </a:xfrm>
            <a:prstGeom prst="rect">
              <a:avLst/>
            </a:prstGeom>
            <a:noFill/>
          </p:spPr>
          <p:txBody>
            <a:bodyPr vert="eaVert" wrap="square" rtlCol="0">
              <a:spAutoFit/>
            </a:bodyPr>
            <a:lstStyle/>
            <a:p>
              <a:pPr>
                <a:lnSpc>
                  <a:spcPct val="150000"/>
                </a:lnSpc>
              </a:pPr>
              <a:r>
                <a:rPr lang="zh-CN" altLang="en-US" sz="1400">
                  <a:solidFill>
                    <a:schemeClr val="tx1">
                      <a:lumMod val="75000"/>
                      <a:lumOff val="25000"/>
                    </a:schemeClr>
                  </a:solidFill>
                  <a:cs typeface="+mn-ea"/>
                  <a:sym typeface="+mn-lt"/>
                </a:rPr>
                <a:t>点击文本框即可进行编辑输入相关内容点击文本框即可进行编辑输入相关内容</a:t>
              </a:r>
              <a:endParaRPr lang="zh-CN" altLang="en-US" sz="1400" dirty="0">
                <a:solidFill>
                  <a:schemeClr val="tx1">
                    <a:lumMod val="65000"/>
                    <a:lumOff val="35000"/>
                  </a:schemeClr>
                </a:solidFill>
                <a:cs typeface="+mn-ea"/>
                <a:sym typeface="+mn-lt"/>
              </a:endParaRPr>
            </a:p>
          </p:txBody>
        </p:sp>
        <p:sp>
          <p:nvSpPr>
            <p:cNvPr id="52" name="文本框 51"/>
            <p:cNvSpPr txBox="1"/>
            <p:nvPr/>
          </p:nvSpPr>
          <p:spPr>
            <a:xfrm>
              <a:off x="8634832" y="2112193"/>
              <a:ext cx="664797" cy="1486810"/>
            </a:xfrm>
            <a:prstGeom prst="rect">
              <a:avLst/>
            </a:prstGeom>
            <a:noFill/>
          </p:spPr>
          <p:txBody>
            <a:bodyPr vert="eaVert" wrap="square" rtlCol="0">
              <a:spAutoFit/>
            </a:bodyPr>
            <a:lstStyle/>
            <a:p>
              <a:pPr>
                <a:lnSpc>
                  <a:spcPct val="130000"/>
                </a:lnSpc>
              </a:pPr>
              <a:r>
                <a:rPr lang="zh-CN" altLang="en-US" sz="2400" dirty="0">
                  <a:solidFill>
                    <a:srgbClr val="00414D"/>
                  </a:solidFill>
                  <a:cs typeface="+mn-ea"/>
                  <a:sym typeface="+mn-lt"/>
                </a:rPr>
                <a:t>添加标题</a:t>
              </a:r>
              <a:endParaRPr lang="zh-CN" altLang="en-US" sz="2400" dirty="0">
                <a:solidFill>
                  <a:srgbClr val="00414D"/>
                </a:solidFill>
                <a:cs typeface="+mn-ea"/>
                <a:sym typeface="+mn-lt"/>
              </a:endParaRPr>
            </a:p>
          </p:txBody>
        </p:sp>
      </p:grpSp>
      <p:sp>
        <p:nvSpPr>
          <p:cNvPr id="4" name="矩形 3"/>
          <p:cNvSpPr/>
          <p:nvPr/>
        </p:nvSpPr>
        <p:spPr>
          <a:xfrm>
            <a:off x="5311028"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7633711"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9956394" y="521485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13280"/>
            <a:ext cx="3345180" cy="32073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11" name="组合 10"/>
          <p:cNvGrpSpPr/>
          <p:nvPr/>
        </p:nvGrpSpPr>
        <p:grpSpPr bwMode="auto">
          <a:xfrm>
            <a:off x="1013193" y="1884680"/>
            <a:ext cx="624426" cy="640275"/>
            <a:chOff x="11175884" y="552138"/>
            <a:chExt cx="575334" cy="590550"/>
          </a:xfrm>
        </p:grpSpPr>
        <p:sp>
          <p:nvSpPr>
            <p:cNvPr id="3"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5" name="文本框 5"/>
            <p:cNvSpPr txBox="1">
              <a:spLocks noChangeArrowheads="1"/>
            </p:cNvSpPr>
            <p:nvPr/>
          </p:nvSpPr>
          <p:spPr bwMode="auto">
            <a:xfrm>
              <a:off x="11240775" y="602938"/>
              <a:ext cx="51044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壹</a:t>
              </a:r>
              <a:endParaRPr lang="zh-CN" altLang="en-US" sz="2400" b="1" dirty="0">
                <a:solidFill>
                  <a:schemeClr val="bg1"/>
                </a:solidFill>
                <a:latin typeface="+mn-lt"/>
                <a:cs typeface="+mn-ea"/>
                <a:sym typeface="+mn-lt"/>
              </a:endParaRPr>
            </a:p>
          </p:txBody>
        </p:sp>
      </p:grpSp>
      <p:grpSp>
        <p:nvGrpSpPr>
          <p:cNvPr id="31" name="组合 30"/>
          <p:cNvGrpSpPr/>
          <p:nvPr/>
        </p:nvGrpSpPr>
        <p:grpSpPr bwMode="auto">
          <a:xfrm>
            <a:off x="1013193" y="3294575"/>
            <a:ext cx="626731" cy="642620"/>
            <a:chOff x="11175884" y="552138"/>
            <a:chExt cx="575334" cy="590550"/>
          </a:xfrm>
        </p:grpSpPr>
        <p:sp>
          <p:nvSpPr>
            <p:cNvPr id="32"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33" name="文本框 16"/>
            <p:cNvSpPr txBox="1">
              <a:spLocks noChangeArrowheads="1"/>
            </p:cNvSpPr>
            <p:nvPr/>
          </p:nvSpPr>
          <p:spPr bwMode="auto">
            <a:xfrm>
              <a:off x="11242652" y="602938"/>
              <a:ext cx="50856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dirty="0">
                  <a:solidFill>
                    <a:schemeClr val="bg1"/>
                  </a:solidFill>
                  <a:latin typeface="+mn-lt"/>
                  <a:cs typeface="+mn-ea"/>
                  <a:sym typeface="+mn-lt"/>
                </a:rPr>
                <a:t>贰</a:t>
              </a:r>
              <a:endParaRPr lang="zh-CN" altLang="en-US" sz="2400" b="1" dirty="0">
                <a:solidFill>
                  <a:schemeClr val="bg1"/>
                </a:solidFill>
                <a:latin typeface="+mn-lt"/>
                <a:cs typeface="+mn-ea"/>
                <a:sym typeface="+mn-lt"/>
              </a:endParaRPr>
            </a:p>
          </p:txBody>
        </p:sp>
      </p:grpSp>
      <p:grpSp>
        <p:nvGrpSpPr>
          <p:cNvPr id="6" name="组合 5"/>
          <p:cNvGrpSpPr/>
          <p:nvPr/>
        </p:nvGrpSpPr>
        <p:grpSpPr bwMode="auto">
          <a:xfrm>
            <a:off x="1013193" y="4706816"/>
            <a:ext cx="624428" cy="642620"/>
            <a:chOff x="11175884" y="552138"/>
            <a:chExt cx="575334" cy="590550"/>
          </a:xfrm>
        </p:grpSpPr>
        <p:sp>
          <p:nvSpPr>
            <p:cNvPr id="7" name="Freeform 5"/>
            <p:cNvSpPr/>
            <p:nvPr/>
          </p:nvSpPr>
          <p:spPr bwMode="auto">
            <a:xfrm>
              <a:off x="11175884" y="552138"/>
              <a:ext cx="573204" cy="590550"/>
            </a:xfrm>
            <a:custGeom>
              <a:avLst/>
              <a:gdLst>
                <a:gd name="T0" fmla="*/ 549567 w 291"/>
                <a:gd name="T1" fmla="*/ 230315 h 300"/>
                <a:gd name="T2" fmla="*/ 539718 w 291"/>
                <a:gd name="T3" fmla="*/ 198819 h 300"/>
                <a:gd name="T4" fmla="*/ 529869 w 291"/>
                <a:gd name="T5" fmla="*/ 165354 h 300"/>
                <a:gd name="T6" fmla="*/ 500322 w 291"/>
                <a:gd name="T7" fmla="*/ 124016 h 300"/>
                <a:gd name="T8" fmla="*/ 447139 w 291"/>
                <a:gd name="T9" fmla="*/ 72835 h 300"/>
                <a:gd name="T10" fmla="*/ 451078 w 291"/>
                <a:gd name="T11" fmla="*/ 66929 h 300"/>
                <a:gd name="T12" fmla="*/ 429411 w 291"/>
                <a:gd name="T13" fmla="*/ 45276 h 300"/>
                <a:gd name="T14" fmla="*/ 376227 w 291"/>
                <a:gd name="T15" fmla="*/ 39370 h 300"/>
                <a:gd name="T16" fmla="*/ 342741 w 291"/>
                <a:gd name="T17" fmla="*/ 17717 h 300"/>
                <a:gd name="T18" fmla="*/ 309254 w 291"/>
                <a:gd name="T19" fmla="*/ 7874 h 300"/>
                <a:gd name="T20" fmla="*/ 265919 w 291"/>
                <a:gd name="T21" fmla="*/ 11811 h 300"/>
                <a:gd name="T22" fmla="*/ 232433 w 291"/>
                <a:gd name="T23" fmla="*/ 11811 h 300"/>
                <a:gd name="T24" fmla="*/ 175310 w 291"/>
                <a:gd name="T25" fmla="*/ 27559 h 300"/>
                <a:gd name="T26" fmla="*/ 114247 w 291"/>
                <a:gd name="T27" fmla="*/ 61024 h 300"/>
                <a:gd name="T28" fmla="*/ 90610 w 291"/>
                <a:gd name="T29" fmla="*/ 78740 h 300"/>
                <a:gd name="T30" fmla="*/ 68942 w 291"/>
                <a:gd name="T31" fmla="*/ 88583 h 300"/>
                <a:gd name="T32" fmla="*/ 43335 w 291"/>
                <a:gd name="T33" fmla="*/ 127953 h 300"/>
                <a:gd name="T34" fmla="*/ 19698 w 291"/>
                <a:gd name="T35" fmla="*/ 183071 h 300"/>
                <a:gd name="T36" fmla="*/ 9849 w 291"/>
                <a:gd name="T37" fmla="*/ 202756 h 300"/>
                <a:gd name="T38" fmla="*/ 7879 w 291"/>
                <a:gd name="T39" fmla="*/ 261811 h 300"/>
                <a:gd name="T40" fmla="*/ 31516 w 291"/>
                <a:gd name="T41" fmla="*/ 338582 h 300"/>
                <a:gd name="T42" fmla="*/ 33486 w 291"/>
                <a:gd name="T43" fmla="*/ 358267 h 300"/>
                <a:gd name="T44" fmla="*/ 35456 w 291"/>
                <a:gd name="T45" fmla="*/ 368110 h 300"/>
                <a:gd name="T46" fmla="*/ 41365 w 291"/>
                <a:gd name="T47" fmla="*/ 379921 h 300"/>
                <a:gd name="T48" fmla="*/ 106368 w 291"/>
                <a:gd name="T49" fmla="*/ 446850 h 300"/>
                <a:gd name="T50" fmla="*/ 163491 w 291"/>
                <a:gd name="T51" fmla="*/ 480314 h 300"/>
                <a:gd name="T52" fmla="*/ 210766 w 291"/>
                <a:gd name="T53" fmla="*/ 517716 h 300"/>
                <a:gd name="T54" fmla="*/ 228494 w 291"/>
                <a:gd name="T55" fmla="*/ 521653 h 300"/>
                <a:gd name="T56" fmla="*/ 222584 w 291"/>
                <a:gd name="T57" fmla="*/ 537401 h 300"/>
                <a:gd name="T58" fmla="*/ 256071 w 291"/>
                <a:gd name="T59" fmla="*/ 553149 h 300"/>
                <a:gd name="T60" fmla="*/ 244252 w 291"/>
                <a:gd name="T61" fmla="*/ 564960 h 300"/>
                <a:gd name="T62" fmla="*/ 295466 w 291"/>
                <a:gd name="T63" fmla="*/ 576771 h 300"/>
                <a:gd name="T64" fmla="*/ 364408 w 291"/>
                <a:gd name="T65" fmla="*/ 568897 h 300"/>
                <a:gd name="T66" fmla="*/ 413652 w 291"/>
                <a:gd name="T67" fmla="*/ 537401 h 300"/>
                <a:gd name="T68" fmla="*/ 484564 w 291"/>
                <a:gd name="T69" fmla="*/ 496062 h 300"/>
                <a:gd name="T70" fmla="*/ 527899 w 291"/>
                <a:gd name="T71" fmla="*/ 438976 h 300"/>
                <a:gd name="T72" fmla="*/ 539718 w 291"/>
                <a:gd name="T73" fmla="*/ 385826 h 300"/>
                <a:gd name="T74" fmla="*/ 551536 w 291"/>
                <a:gd name="T75" fmla="*/ 360236 h 300"/>
                <a:gd name="T76" fmla="*/ 559416 w 291"/>
                <a:gd name="T77" fmla="*/ 312992 h 3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91" h="300">
                  <a:moveTo>
                    <a:pt x="284" y="135"/>
                  </a:moveTo>
                  <a:cubicBezTo>
                    <a:pt x="285" y="127"/>
                    <a:pt x="282" y="123"/>
                    <a:pt x="279" y="117"/>
                  </a:cubicBezTo>
                  <a:cubicBezTo>
                    <a:pt x="285" y="110"/>
                    <a:pt x="273" y="107"/>
                    <a:pt x="274" y="100"/>
                  </a:cubicBezTo>
                  <a:cubicBezTo>
                    <a:pt x="274" y="101"/>
                    <a:pt x="274" y="101"/>
                    <a:pt x="274" y="101"/>
                  </a:cubicBezTo>
                  <a:cubicBezTo>
                    <a:pt x="272" y="99"/>
                    <a:pt x="272" y="99"/>
                    <a:pt x="272" y="99"/>
                  </a:cubicBezTo>
                  <a:cubicBezTo>
                    <a:pt x="278" y="93"/>
                    <a:pt x="269" y="89"/>
                    <a:pt x="269" y="84"/>
                  </a:cubicBezTo>
                  <a:cubicBezTo>
                    <a:pt x="266" y="81"/>
                    <a:pt x="268" y="71"/>
                    <a:pt x="260" y="73"/>
                  </a:cubicBezTo>
                  <a:cubicBezTo>
                    <a:pt x="260" y="68"/>
                    <a:pt x="258" y="66"/>
                    <a:pt x="254" y="63"/>
                  </a:cubicBezTo>
                  <a:cubicBezTo>
                    <a:pt x="246" y="57"/>
                    <a:pt x="241" y="41"/>
                    <a:pt x="229" y="40"/>
                  </a:cubicBezTo>
                  <a:cubicBezTo>
                    <a:pt x="228" y="39"/>
                    <a:pt x="227" y="38"/>
                    <a:pt x="227" y="37"/>
                  </a:cubicBezTo>
                  <a:cubicBezTo>
                    <a:pt x="228" y="37"/>
                    <a:pt x="228" y="36"/>
                    <a:pt x="229" y="36"/>
                  </a:cubicBezTo>
                  <a:cubicBezTo>
                    <a:pt x="229" y="34"/>
                    <a:pt x="229" y="34"/>
                    <a:pt x="229" y="34"/>
                  </a:cubicBezTo>
                  <a:cubicBezTo>
                    <a:pt x="226" y="33"/>
                    <a:pt x="224" y="32"/>
                    <a:pt x="221" y="31"/>
                  </a:cubicBezTo>
                  <a:cubicBezTo>
                    <a:pt x="223" y="29"/>
                    <a:pt x="221" y="24"/>
                    <a:pt x="218" y="23"/>
                  </a:cubicBezTo>
                  <a:cubicBezTo>
                    <a:pt x="213" y="22"/>
                    <a:pt x="212" y="22"/>
                    <a:pt x="206" y="21"/>
                  </a:cubicBezTo>
                  <a:cubicBezTo>
                    <a:pt x="202" y="17"/>
                    <a:pt x="196" y="19"/>
                    <a:pt x="191" y="20"/>
                  </a:cubicBezTo>
                  <a:cubicBezTo>
                    <a:pt x="189" y="14"/>
                    <a:pt x="182" y="16"/>
                    <a:pt x="178" y="14"/>
                  </a:cubicBezTo>
                  <a:cubicBezTo>
                    <a:pt x="176" y="12"/>
                    <a:pt x="174" y="11"/>
                    <a:pt x="174" y="9"/>
                  </a:cubicBezTo>
                  <a:cubicBezTo>
                    <a:pt x="168" y="9"/>
                    <a:pt x="164" y="6"/>
                    <a:pt x="157" y="7"/>
                  </a:cubicBezTo>
                  <a:cubicBezTo>
                    <a:pt x="157" y="4"/>
                    <a:pt x="157" y="4"/>
                    <a:pt x="157" y="4"/>
                  </a:cubicBezTo>
                  <a:cubicBezTo>
                    <a:pt x="153" y="0"/>
                    <a:pt x="148" y="6"/>
                    <a:pt x="144" y="1"/>
                  </a:cubicBezTo>
                  <a:cubicBezTo>
                    <a:pt x="140" y="2"/>
                    <a:pt x="139" y="5"/>
                    <a:pt x="135" y="6"/>
                  </a:cubicBezTo>
                  <a:cubicBezTo>
                    <a:pt x="132" y="7"/>
                    <a:pt x="126" y="9"/>
                    <a:pt x="124" y="4"/>
                  </a:cubicBezTo>
                  <a:cubicBezTo>
                    <a:pt x="122" y="4"/>
                    <a:pt x="119" y="4"/>
                    <a:pt x="118" y="6"/>
                  </a:cubicBezTo>
                  <a:cubicBezTo>
                    <a:pt x="114" y="2"/>
                    <a:pt x="112" y="11"/>
                    <a:pt x="107" y="6"/>
                  </a:cubicBezTo>
                  <a:cubicBezTo>
                    <a:pt x="103" y="16"/>
                    <a:pt x="96" y="9"/>
                    <a:pt x="89" y="14"/>
                  </a:cubicBezTo>
                  <a:cubicBezTo>
                    <a:pt x="84" y="23"/>
                    <a:pt x="74" y="15"/>
                    <a:pt x="69" y="25"/>
                  </a:cubicBezTo>
                  <a:cubicBezTo>
                    <a:pt x="64" y="22"/>
                    <a:pt x="63" y="35"/>
                    <a:pt x="58" y="31"/>
                  </a:cubicBezTo>
                  <a:cubicBezTo>
                    <a:pt x="58" y="32"/>
                    <a:pt x="58" y="32"/>
                    <a:pt x="58" y="32"/>
                  </a:cubicBezTo>
                  <a:cubicBezTo>
                    <a:pt x="56" y="38"/>
                    <a:pt x="47" y="32"/>
                    <a:pt x="46" y="40"/>
                  </a:cubicBezTo>
                  <a:cubicBezTo>
                    <a:pt x="40" y="40"/>
                    <a:pt x="38" y="39"/>
                    <a:pt x="34" y="43"/>
                  </a:cubicBezTo>
                  <a:cubicBezTo>
                    <a:pt x="35" y="45"/>
                    <a:pt x="35" y="45"/>
                    <a:pt x="35" y="45"/>
                  </a:cubicBezTo>
                  <a:cubicBezTo>
                    <a:pt x="32" y="49"/>
                    <a:pt x="32" y="53"/>
                    <a:pt x="27" y="53"/>
                  </a:cubicBezTo>
                  <a:cubicBezTo>
                    <a:pt x="24" y="57"/>
                    <a:pt x="20" y="61"/>
                    <a:pt x="22" y="65"/>
                  </a:cubicBezTo>
                  <a:cubicBezTo>
                    <a:pt x="9" y="69"/>
                    <a:pt x="20" y="87"/>
                    <a:pt x="8" y="92"/>
                  </a:cubicBezTo>
                  <a:cubicBezTo>
                    <a:pt x="10" y="93"/>
                    <a:pt x="10" y="93"/>
                    <a:pt x="10" y="93"/>
                  </a:cubicBezTo>
                  <a:cubicBezTo>
                    <a:pt x="8" y="96"/>
                    <a:pt x="8" y="102"/>
                    <a:pt x="3" y="99"/>
                  </a:cubicBezTo>
                  <a:cubicBezTo>
                    <a:pt x="2" y="101"/>
                    <a:pt x="4" y="102"/>
                    <a:pt x="5" y="103"/>
                  </a:cubicBezTo>
                  <a:cubicBezTo>
                    <a:pt x="2" y="109"/>
                    <a:pt x="6" y="114"/>
                    <a:pt x="8" y="121"/>
                  </a:cubicBezTo>
                  <a:cubicBezTo>
                    <a:pt x="5" y="124"/>
                    <a:pt x="0" y="128"/>
                    <a:pt x="4" y="133"/>
                  </a:cubicBezTo>
                  <a:cubicBezTo>
                    <a:pt x="12" y="137"/>
                    <a:pt x="0" y="147"/>
                    <a:pt x="8" y="149"/>
                  </a:cubicBezTo>
                  <a:cubicBezTo>
                    <a:pt x="5" y="159"/>
                    <a:pt x="14" y="166"/>
                    <a:pt x="16" y="172"/>
                  </a:cubicBezTo>
                  <a:cubicBezTo>
                    <a:pt x="13" y="175"/>
                    <a:pt x="17" y="180"/>
                    <a:pt x="16" y="183"/>
                  </a:cubicBezTo>
                  <a:cubicBezTo>
                    <a:pt x="17" y="182"/>
                    <a:pt x="17" y="182"/>
                    <a:pt x="17" y="182"/>
                  </a:cubicBezTo>
                  <a:cubicBezTo>
                    <a:pt x="19" y="184"/>
                    <a:pt x="19" y="184"/>
                    <a:pt x="19" y="184"/>
                  </a:cubicBezTo>
                  <a:cubicBezTo>
                    <a:pt x="19" y="185"/>
                    <a:pt x="19" y="186"/>
                    <a:pt x="18" y="187"/>
                  </a:cubicBezTo>
                  <a:cubicBezTo>
                    <a:pt x="26" y="191"/>
                    <a:pt x="26" y="191"/>
                    <a:pt x="26" y="191"/>
                  </a:cubicBezTo>
                  <a:cubicBezTo>
                    <a:pt x="21" y="193"/>
                    <a:pt x="21" y="193"/>
                    <a:pt x="21" y="193"/>
                  </a:cubicBezTo>
                  <a:cubicBezTo>
                    <a:pt x="26" y="202"/>
                    <a:pt x="38" y="205"/>
                    <a:pt x="43" y="215"/>
                  </a:cubicBezTo>
                  <a:cubicBezTo>
                    <a:pt x="51" y="215"/>
                    <a:pt x="47" y="225"/>
                    <a:pt x="54" y="227"/>
                  </a:cubicBezTo>
                  <a:cubicBezTo>
                    <a:pt x="64" y="224"/>
                    <a:pt x="62" y="237"/>
                    <a:pt x="71" y="236"/>
                  </a:cubicBezTo>
                  <a:cubicBezTo>
                    <a:pt x="72" y="243"/>
                    <a:pt x="83" y="237"/>
                    <a:pt x="83" y="244"/>
                  </a:cubicBezTo>
                  <a:cubicBezTo>
                    <a:pt x="86" y="244"/>
                    <a:pt x="86" y="244"/>
                    <a:pt x="86" y="244"/>
                  </a:cubicBezTo>
                  <a:cubicBezTo>
                    <a:pt x="92" y="253"/>
                    <a:pt x="104" y="253"/>
                    <a:pt x="107" y="263"/>
                  </a:cubicBezTo>
                  <a:cubicBezTo>
                    <a:pt x="110" y="261"/>
                    <a:pt x="115" y="259"/>
                    <a:pt x="117" y="263"/>
                  </a:cubicBezTo>
                  <a:cubicBezTo>
                    <a:pt x="116" y="265"/>
                    <a:pt x="116" y="265"/>
                    <a:pt x="116" y="265"/>
                  </a:cubicBezTo>
                  <a:cubicBezTo>
                    <a:pt x="120" y="269"/>
                    <a:pt x="120" y="269"/>
                    <a:pt x="120" y="269"/>
                  </a:cubicBezTo>
                  <a:cubicBezTo>
                    <a:pt x="119" y="273"/>
                    <a:pt x="114" y="269"/>
                    <a:pt x="113" y="273"/>
                  </a:cubicBezTo>
                  <a:cubicBezTo>
                    <a:pt x="116" y="275"/>
                    <a:pt x="120" y="278"/>
                    <a:pt x="122" y="275"/>
                  </a:cubicBezTo>
                  <a:cubicBezTo>
                    <a:pt x="124" y="278"/>
                    <a:pt x="127" y="278"/>
                    <a:pt x="130" y="281"/>
                  </a:cubicBezTo>
                  <a:cubicBezTo>
                    <a:pt x="132" y="283"/>
                    <a:pt x="135" y="277"/>
                    <a:pt x="137" y="282"/>
                  </a:cubicBezTo>
                  <a:cubicBezTo>
                    <a:pt x="133" y="285"/>
                    <a:pt x="130" y="285"/>
                    <a:pt x="124" y="287"/>
                  </a:cubicBezTo>
                  <a:cubicBezTo>
                    <a:pt x="126" y="287"/>
                    <a:pt x="130" y="289"/>
                    <a:pt x="130" y="287"/>
                  </a:cubicBezTo>
                  <a:cubicBezTo>
                    <a:pt x="135" y="291"/>
                    <a:pt x="145" y="288"/>
                    <a:pt x="150" y="293"/>
                  </a:cubicBezTo>
                  <a:cubicBezTo>
                    <a:pt x="154" y="294"/>
                    <a:pt x="156" y="293"/>
                    <a:pt x="157" y="290"/>
                  </a:cubicBezTo>
                  <a:cubicBezTo>
                    <a:pt x="168" y="300"/>
                    <a:pt x="174" y="285"/>
                    <a:pt x="185" y="289"/>
                  </a:cubicBezTo>
                  <a:cubicBezTo>
                    <a:pt x="195" y="289"/>
                    <a:pt x="191" y="272"/>
                    <a:pt x="202" y="279"/>
                  </a:cubicBezTo>
                  <a:cubicBezTo>
                    <a:pt x="205" y="274"/>
                    <a:pt x="211" y="281"/>
                    <a:pt x="210" y="273"/>
                  </a:cubicBezTo>
                  <a:cubicBezTo>
                    <a:pt x="212" y="269"/>
                    <a:pt x="216" y="270"/>
                    <a:pt x="219" y="270"/>
                  </a:cubicBezTo>
                  <a:cubicBezTo>
                    <a:pt x="225" y="260"/>
                    <a:pt x="237" y="259"/>
                    <a:pt x="246" y="252"/>
                  </a:cubicBezTo>
                  <a:cubicBezTo>
                    <a:pt x="245" y="245"/>
                    <a:pt x="253" y="244"/>
                    <a:pt x="253" y="237"/>
                  </a:cubicBezTo>
                  <a:cubicBezTo>
                    <a:pt x="260" y="234"/>
                    <a:pt x="260" y="225"/>
                    <a:pt x="268" y="223"/>
                  </a:cubicBezTo>
                  <a:cubicBezTo>
                    <a:pt x="267" y="218"/>
                    <a:pt x="269" y="210"/>
                    <a:pt x="270" y="205"/>
                  </a:cubicBezTo>
                  <a:cubicBezTo>
                    <a:pt x="273" y="203"/>
                    <a:pt x="270" y="197"/>
                    <a:pt x="274" y="196"/>
                  </a:cubicBezTo>
                  <a:cubicBezTo>
                    <a:pt x="274" y="195"/>
                    <a:pt x="274" y="195"/>
                    <a:pt x="274" y="195"/>
                  </a:cubicBezTo>
                  <a:cubicBezTo>
                    <a:pt x="281" y="194"/>
                    <a:pt x="274" y="185"/>
                    <a:pt x="280" y="183"/>
                  </a:cubicBezTo>
                  <a:cubicBezTo>
                    <a:pt x="280" y="179"/>
                    <a:pt x="280" y="171"/>
                    <a:pt x="284" y="169"/>
                  </a:cubicBezTo>
                  <a:cubicBezTo>
                    <a:pt x="284" y="159"/>
                    <a:pt x="284" y="159"/>
                    <a:pt x="284" y="159"/>
                  </a:cubicBezTo>
                  <a:cubicBezTo>
                    <a:pt x="279" y="151"/>
                    <a:pt x="291" y="143"/>
                    <a:pt x="284" y="135"/>
                  </a:cubicBezTo>
                  <a:close/>
                </a:path>
              </a:pathLst>
            </a:custGeom>
            <a:solidFill>
              <a:srgbClr val="0041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b="1">
                <a:solidFill>
                  <a:schemeClr val="tx1">
                    <a:lumMod val="85000"/>
                    <a:lumOff val="15000"/>
                  </a:schemeClr>
                </a:solidFill>
                <a:cs typeface="+mn-ea"/>
                <a:sym typeface="+mn-lt"/>
              </a:endParaRPr>
            </a:p>
          </p:txBody>
        </p:sp>
        <p:sp>
          <p:nvSpPr>
            <p:cNvPr id="44" name="文本框 27"/>
            <p:cNvSpPr txBox="1">
              <a:spLocks noChangeArrowheads="1"/>
            </p:cNvSpPr>
            <p:nvPr/>
          </p:nvSpPr>
          <p:spPr bwMode="auto">
            <a:xfrm>
              <a:off x="11240777" y="602938"/>
              <a:ext cx="51044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pPr algn="ctr" eaLnBrk="1" hangingPunct="1"/>
              <a:r>
                <a:rPr lang="zh-CN" altLang="en-US" sz="2400" b="1">
                  <a:solidFill>
                    <a:schemeClr val="bg1"/>
                  </a:solidFill>
                  <a:latin typeface="+mn-lt"/>
                  <a:cs typeface="+mn-ea"/>
                  <a:sym typeface="+mn-lt"/>
                </a:rPr>
                <a:t>叁</a:t>
              </a:r>
              <a:endParaRPr lang="zh-CN" altLang="en-US" sz="2400" b="1">
                <a:solidFill>
                  <a:schemeClr val="bg1"/>
                </a:solidFill>
                <a:latin typeface="+mn-lt"/>
                <a:cs typeface="+mn-ea"/>
                <a:sym typeface="+mn-lt"/>
              </a:endParaRPr>
            </a:p>
          </p:txBody>
        </p:sp>
      </p:grpSp>
      <p:sp>
        <p:nvSpPr>
          <p:cNvPr id="53" name="文本框 52"/>
          <p:cNvSpPr txBox="1"/>
          <p:nvPr/>
        </p:nvSpPr>
        <p:spPr>
          <a:xfrm>
            <a:off x="1853978" y="1684625"/>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8" name="文本框 7"/>
          <p:cNvSpPr txBox="1"/>
          <p:nvPr/>
        </p:nvSpPr>
        <p:spPr>
          <a:xfrm>
            <a:off x="1853978" y="2084735"/>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9" name="文本框 8"/>
          <p:cNvSpPr txBox="1"/>
          <p:nvPr/>
        </p:nvSpPr>
        <p:spPr>
          <a:xfrm>
            <a:off x="1853978" y="3159418"/>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6" name="文本框 55"/>
          <p:cNvSpPr txBox="1"/>
          <p:nvPr/>
        </p:nvSpPr>
        <p:spPr>
          <a:xfrm>
            <a:off x="1853978" y="3559528"/>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sp>
        <p:nvSpPr>
          <p:cNvPr id="57" name="文本框 56"/>
          <p:cNvSpPr txBox="1"/>
          <p:nvPr/>
        </p:nvSpPr>
        <p:spPr>
          <a:xfrm>
            <a:off x="1853978" y="4442541"/>
            <a:ext cx="2255292"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输入标题</a:t>
            </a:r>
            <a:endParaRPr lang="zh-CN" altLang="en-US" sz="2000" b="1" dirty="0">
              <a:solidFill>
                <a:schemeClr val="tx1">
                  <a:lumMod val="85000"/>
                  <a:lumOff val="15000"/>
                </a:schemeClr>
              </a:solidFill>
              <a:cs typeface="+mn-ea"/>
              <a:sym typeface="+mn-lt"/>
            </a:endParaRPr>
          </a:p>
        </p:txBody>
      </p:sp>
      <p:sp>
        <p:nvSpPr>
          <p:cNvPr id="58" name="文本框 57"/>
          <p:cNvSpPr txBox="1"/>
          <p:nvPr/>
        </p:nvSpPr>
        <p:spPr>
          <a:xfrm>
            <a:off x="1853978" y="4842651"/>
            <a:ext cx="5600922" cy="613822"/>
          </a:xfrm>
          <a:prstGeom prst="rect">
            <a:avLst/>
          </a:prstGeom>
          <a:noFill/>
        </p:spPr>
        <p:txBody>
          <a:bodyPr wrap="square" rtlCol="0">
            <a:spAutoFit/>
          </a:bodyPr>
          <a:lstStyle/>
          <a:p>
            <a:pPr>
              <a:lnSpc>
                <a:spcPct val="150000"/>
              </a:lnSpc>
            </a:pPr>
            <a:r>
              <a:rPr lang="zh-CN" altLang="en-US" sz="1200" dirty="0">
                <a:solidFill>
                  <a:schemeClr val="tx1">
                    <a:lumMod val="85000"/>
                    <a:lumOff val="15000"/>
                  </a:schemeClr>
                </a:solidFill>
                <a:cs typeface="+mn-ea"/>
                <a:sym typeface="+mn-lt"/>
              </a:rPr>
              <a:t>输入你需要的文本内容输入你需要的文本内容输入你需要的文本内容输入你需要的文本内容输入你需要的文本内容输入你需要的文本内容输入</a:t>
            </a:r>
            <a:endParaRPr lang="zh-CN" altLang="en-US"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7786370" y="190309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32"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1000"/>
                                        <p:tgtEl>
                                          <p:spTgt spid="11"/>
                                        </p:tgtEl>
                                      </p:cBhvr>
                                    </p:animEffect>
                                  </p:childTnLst>
                                </p:cTn>
                              </p:par>
                            </p:childTnLst>
                          </p:cTn>
                        </p:par>
                        <p:par>
                          <p:cTn id="21" fill="hold">
                            <p:stCondLst>
                              <p:cond delay="2000"/>
                            </p:stCondLst>
                            <p:childTnLst>
                              <p:par>
                                <p:cTn id="22" presetID="6" presetClass="entr" presetSubtype="32"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childTnLst>
                          </p:cTn>
                        </p:par>
                        <p:par>
                          <p:cTn id="25" fill="hold">
                            <p:stCondLst>
                              <p:cond delay="3000"/>
                            </p:stCondLst>
                            <p:childTnLst>
                              <p:par>
                                <p:cTn id="26" presetID="6" presetClass="entr" presetSubtype="32"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out)">
                                      <p:cBhvr>
                                        <p:cTn id="28" dur="1000"/>
                                        <p:tgtEl>
                                          <p:spTgt spid="6"/>
                                        </p:tgtEl>
                                      </p:cBhvr>
                                    </p:animEffect>
                                  </p:childTnLst>
                                </p:cTn>
                              </p:par>
                            </p:childTnLst>
                          </p:cTn>
                        </p:par>
                        <p:par>
                          <p:cTn id="29" fill="hold">
                            <p:stCondLst>
                              <p:cond delay="4000"/>
                            </p:stCondLst>
                            <p:childTnLst>
                              <p:par>
                                <p:cTn id="30" presetID="6" presetClass="entr" presetSubtype="16"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circle(in)">
                                      <p:cBhvr>
                                        <p:cTn id="32" dur="2000"/>
                                        <p:tgtEl>
                                          <p:spTgt spid="53"/>
                                        </p:tgtEl>
                                      </p:cBhvr>
                                    </p:animEffect>
                                  </p:childTnLst>
                                </p:cTn>
                              </p:par>
                            </p:childTnLst>
                          </p:cTn>
                        </p:par>
                        <p:par>
                          <p:cTn id="33" fill="hold">
                            <p:stCondLst>
                              <p:cond delay="6000"/>
                            </p:stCondLst>
                            <p:childTnLst>
                              <p:par>
                                <p:cTn id="34" presetID="6"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par>
                          <p:cTn id="37" fill="hold">
                            <p:stCondLst>
                              <p:cond delay="8000"/>
                            </p:stCondLst>
                            <p:childTnLst>
                              <p:par>
                                <p:cTn id="38" presetID="6" presetClass="entr" presetSubtype="16"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par>
                          <p:cTn id="41" fill="hold">
                            <p:stCondLst>
                              <p:cond delay="10000"/>
                            </p:stCondLst>
                            <p:childTnLst>
                              <p:par>
                                <p:cTn id="42" presetID="6" presetClass="entr" presetSubtype="16"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circle(in)">
                                      <p:cBhvr>
                                        <p:cTn id="44" dur="2000"/>
                                        <p:tgtEl>
                                          <p:spTgt spid="56"/>
                                        </p:tgtEl>
                                      </p:cBhvr>
                                    </p:animEffect>
                                  </p:childTnLst>
                                </p:cTn>
                              </p:par>
                            </p:childTnLst>
                          </p:cTn>
                        </p:par>
                        <p:par>
                          <p:cTn id="45" fill="hold">
                            <p:stCondLst>
                              <p:cond delay="12000"/>
                            </p:stCondLst>
                            <p:childTnLst>
                              <p:par>
                                <p:cTn id="46" presetID="6" presetClass="entr" presetSubtype="16"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ircle(in)">
                                      <p:cBhvr>
                                        <p:cTn id="48" dur="2000"/>
                                        <p:tgtEl>
                                          <p:spTgt spid="57"/>
                                        </p:tgtEl>
                                      </p:cBhvr>
                                    </p:animEffect>
                                  </p:childTnLst>
                                </p:cTn>
                              </p:par>
                            </p:childTnLst>
                          </p:cTn>
                        </p:par>
                        <p:par>
                          <p:cTn id="49" fill="hold">
                            <p:stCondLst>
                              <p:cond delay="14000"/>
                            </p:stCondLst>
                            <p:childTnLst>
                              <p:par>
                                <p:cTn id="50" presetID="6" presetClass="entr" presetSubtype="16"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P spid="9"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139852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935334" y="3992586"/>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283716" y="4119741"/>
            <a:ext cx="2255292" cy="1398844"/>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输入你需要的文本内容输入你需要的文本内容输入你需要的文本内容</a:t>
            </a:r>
            <a:endParaRPr lang="zh-CN" altLang="en-US" sz="1200" dirty="0">
              <a:solidFill>
                <a:schemeClr val="tx1">
                  <a:lumMod val="75000"/>
                  <a:lumOff val="25000"/>
                </a:schemeClr>
              </a:solidFill>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68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latin typeface="+mn-lt"/>
                <a:ea typeface="+mn-ea"/>
                <a:cs typeface="+mn-ea"/>
                <a:sym typeface="+mn-lt"/>
              </a:rPr>
              <a:t>请在此处添加具体内容，文字尽量言简意赅，简单说明即可，不必过于繁琐，注意板面美观度。</a:t>
            </a:r>
            <a:endParaRPr lang="zh-CN" altLang="en-US" sz="1200" dirty="0">
              <a:latin typeface="+mn-lt"/>
              <a:ea typeface="+mn-ea"/>
              <a:cs typeface="+mn-ea"/>
              <a:sym typeface="+mn-lt"/>
            </a:endParaRPr>
          </a:p>
        </p:txBody>
      </p:sp>
      <p:sp>
        <p:nvSpPr>
          <p:cNvPr id="6" name="文本框 5"/>
          <p:cNvSpPr txBox="1">
            <a:spLocks noChangeArrowheads="1"/>
          </p:cNvSpPr>
          <p:nvPr/>
        </p:nvSpPr>
        <p:spPr bwMode="auto">
          <a:xfrm>
            <a:off x="1391096" y="3622963"/>
            <a:ext cx="140589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charset="0"/>
                <a:ea typeface="宋体" pitchFamily="2" charset="-122"/>
              </a:defRPr>
            </a:lvl1pPr>
            <a:lvl2pPr marL="742950" indent="-285750">
              <a:defRPr sz="1300">
                <a:solidFill>
                  <a:schemeClr val="tx1"/>
                </a:solidFill>
                <a:latin typeface="Calibri" panose="020F0502020204030204" charset="0"/>
                <a:ea typeface="宋体" pitchFamily="2" charset="-122"/>
              </a:defRPr>
            </a:lvl2pPr>
            <a:lvl3pPr marL="1143000" indent="-228600">
              <a:defRPr sz="1300">
                <a:solidFill>
                  <a:schemeClr val="tx1"/>
                </a:solidFill>
                <a:latin typeface="Calibri" panose="020F0502020204030204" charset="0"/>
                <a:ea typeface="宋体" pitchFamily="2" charset="-122"/>
              </a:defRPr>
            </a:lvl3pPr>
            <a:lvl4pPr marL="1600200" indent="-228600">
              <a:defRPr sz="1300">
                <a:solidFill>
                  <a:schemeClr val="tx1"/>
                </a:solidFill>
                <a:latin typeface="Calibri" panose="020F0502020204030204" charset="0"/>
                <a:ea typeface="宋体" pitchFamily="2" charset="-122"/>
              </a:defRPr>
            </a:lvl4pPr>
            <a:lvl5pPr marL="2057400" indent="-228600">
              <a:defRPr sz="1300">
                <a:solidFill>
                  <a:schemeClr val="tx1"/>
                </a:solidFill>
                <a:latin typeface="Calibri" panose="020F0502020204030204" charset="0"/>
                <a:ea typeface="宋体"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609600"/>
            <a:r>
              <a:rPr lang="zh-CN" altLang="en-US" sz="1600" b="1" dirty="0">
                <a:ln w="18415" cmpd="sng">
                  <a:noFill/>
                  <a:prstDash val="solid"/>
                </a:ln>
                <a:solidFill>
                  <a:srgbClr val="00414D"/>
                </a:solidFill>
                <a:latin typeface="+mn-lt"/>
                <a:ea typeface="+mn-ea"/>
                <a:cs typeface="+mn-ea"/>
                <a:sym typeface="+mn-lt"/>
              </a:rPr>
              <a:t>点击添加标题</a:t>
            </a:r>
            <a:endParaRPr lang="zh-CN" altLang="en-US" sz="1600" b="1" dirty="0">
              <a:ln w="18415" cmpd="sng">
                <a:noFill/>
                <a:prstDash val="solid"/>
              </a:ln>
              <a:solidFill>
                <a:srgbClr val="00414D"/>
              </a:solidFill>
              <a:latin typeface="+mn-lt"/>
              <a:ea typeface="+mn-ea"/>
              <a:cs typeface="+mn-ea"/>
              <a:sym typeface="+mn-lt"/>
            </a:endParaRPr>
          </a:p>
        </p:txBody>
      </p:sp>
      <p:sp>
        <p:nvSpPr>
          <p:cNvPr id="7" name="文本框 6"/>
          <p:cNvSpPr txBox="1"/>
          <p:nvPr/>
        </p:nvSpPr>
        <p:spPr>
          <a:xfrm>
            <a:off x="1307949" y="2390693"/>
            <a:ext cx="2627146" cy="1014730"/>
          </a:xfrm>
          <a:prstGeom prst="rect">
            <a:avLst/>
          </a:prstGeom>
          <a:noFill/>
        </p:spPr>
        <p:txBody>
          <a:bodyPr wrap="square" rtlCol="0">
            <a:spAutoFit/>
          </a:bodyPr>
          <a:lstStyle/>
          <a:p>
            <a:r>
              <a:rPr lang="zh-CN" altLang="en-US" sz="6000" dirty="0">
                <a:solidFill>
                  <a:srgbClr val="00414D"/>
                </a:solidFill>
                <a:cs typeface="+mn-ea"/>
                <a:sym typeface="+mn-lt"/>
              </a:rPr>
              <a:t>中国风</a:t>
            </a:r>
            <a:endParaRPr lang="zh-CN" altLang="en-US" sz="6000" dirty="0">
              <a:solidFill>
                <a:srgbClr val="00414D"/>
              </a:solidFill>
              <a:cs typeface="+mn-ea"/>
              <a:sym typeface="+mn-lt"/>
            </a:endParaRPr>
          </a:p>
        </p:txBody>
      </p:sp>
      <p:pic>
        <p:nvPicPr>
          <p:cNvPr id="8" name="图片 7"/>
          <p:cNvPicPr>
            <a:picLocks noChangeAspect="1"/>
          </p:cNvPicPr>
          <p:nvPr/>
        </p:nvPicPr>
        <p:blipFill>
          <a:blip r:embed="rId6"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6"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7"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500"/>
                            </p:stCondLst>
                            <p:childTnLst>
                              <p:par>
                                <p:cTn id="22" presetID="14" presetClass="entr" presetSubtype="5"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vertical)">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sp>
        <p:nvSpPr>
          <p:cNvPr id="8" name="文本框 7"/>
          <p:cNvSpPr txBox="1"/>
          <p:nvPr/>
        </p:nvSpPr>
        <p:spPr>
          <a:xfrm>
            <a:off x="8961510"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0" name="文本框 9"/>
          <p:cNvSpPr txBox="1"/>
          <p:nvPr/>
        </p:nvSpPr>
        <p:spPr>
          <a:xfrm>
            <a:off x="10208005"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11" name="文本框 10"/>
          <p:cNvSpPr txBox="1"/>
          <p:nvPr/>
        </p:nvSpPr>
        <p:spPr>
          <a:xfrm>
            <a:off x="6938668"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13" name="文本框 12"/>
          <p:cNvSpPr txBox="1"/>
          <p:nvPr/>
        </p:nvSpPr>
        <p:spPr>
          <a:xfrm>
            <a:off x="8185163" y="2151115"/>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sp>
        <p:nvSpPr>
          <p:cNvPr id="27" name="文本框 26"/>
          <p:cNvSpPr txBox="1"/>
          <p:nvPr/>
        </p:nvSpPr>
        <p:spPr>
          <a:xfrm>
            <a:off x="4690823" y="2661920"/>
            <a:ext cx="1154162" cy="2865487"/>
          </a:xfrm>
          <a:prstGeom prst="rect">
            <a:avLst/>
          </a:prstGeom>
          <a:noFill/>
        </p:spPr>
        <p:txBody>
          <a:bodyPr vert="eaVert" wrap="square" rtlCol="0">
            <a:spAutoFit/>
          </a:bodyPr>
          <a:lstStyle/>
          <a:p>
            <a:pPr>
              <a:lnSpc>
                <a:spcPct val="150000"/>
              </a:lnSpc>
            </a:pPr>
            <a:r>
              <a:rPr lang="zh-CN" altLang="en-US" sz="1400" dirty="0">
                <a:solidFill>
                  <a:schemeClr val="tx1">
                    <a:lumMod val="85000"/>
                    <a:lumOff val="15000"/>
                  </a:schemeClr>
                </a:solidFill>
                <a:cs typeface="+mn-ea"/>
                <a:sym typeface="+mn-lt"/>
              </a:rPr>
              <a:t>输入你需要的文本内容输入你需要的文本内容输入你需要的文本内容输入你需要的文本内容</a:t>
            </a:r>
            <a:endParaRPr lang="zh-CN" altLang="en-US" sz="1400" dirty="0">
              <a:solidFill>
                <a:schemeClr val="tx1">
                  <a:lumMod val="85000"/>
                  <a:lumOff val="15000"/>
                </a:schemeClr>
              </a:solidFill>
              <a:cs typeface="+mn-ea"/>
              <a:sym typeface="+mn-lt"/>
            </a:endParaRPr>
          </a:p>
        </p:txBody>
      </p:sp>
      <p:sp>
        <p:nvSpPr>
          <p:cNvPr id="28" name="文本框 27"/>
          <p:cNvSpPr txBox="1"/>
          <p:nvPr/>
        </p:nvSpPr>
        <p:spPr>
          <a:xfrm>
            <a:off x="5917139" y="2273937"/>
            <a:ext cx="553998" cy="1820726"/>
          </a:xfrm>
          <a:prstGeom prst="rect">
            <a:avLst/>
          </a:prstGeom>
          <a:noFill/>
        </p:spPr>
        <p:txBody>
          <a:bodyPr vert="eaVert" wrap="square" rtlCol="0">
            <a:spAutoFit/>
          </a:bodyPr>
          <a:lstStyle/>
          <a:p>
            <a:pPr>
              <a:lnSpc>
                <a:spcPct val="150000"/>
              </a:lnSpc>
            </a:pPr>
            <a:r>
              <a:rPr lang="zh-CN" altLang="en-US" sz="1600" dirty="0">
                <a:solidFill>
                  <a:srgbClr val="00414D"/>
                </a:solidFill>
                <a:cs typeface="+mn-ea"/>
                <a:sym typeface="+mn-lt"/>
              </a:rPr>
              <a:t>输入标题</a:t>
            </a:r>
            <a:endParaRPr lang="zh-CN" altLang="en-US" sz="1600" dirty="0">
              <a:solidFill>
                <a:srgbClr val="00414D"/>
              </a:solidFill>
              <a:cs typeface="+mn-ea"/>
              <a:sym typeface="+mn-lt"/>
            </a:endParaRPr>
          </a:p>
        </p:txBody>
      </p:sp>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par>
                          <p:cTn id="41" fill="hold">
                            <p:stCondLst>
                              <p:cond delay="30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6"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7"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8" name="矩形 37"/>
          <p:cNvSpPr/>
          <p:nvPr/>
        </p:nvSpPr>
        <p:spPr>
          <a:xfrm>
            <a:off x="10019713"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5" name="矩形 44"/>
          <p:cNvSpPr/>
          <p:nvPr/>
        </p:nvSpPr>
        <p:spPr>
          <a:xfrm>
            <a:off x="8279194" y="2371350"/>
            <a:ext cx="1107996" cy="25333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46" name="矩形 45"/>
          <p:cNvSpPr/>
          <p:nvPr/>
        </p:nvSpPr>
        <p:spPr>
          <a:xfrm>
            <a:off x="6538675" y="2371350"/>
            <a:ext cx="1107996" cy="2622290"/>
          </a:xfrm>
          <a:prstGeom prst="rect">
            <a:avLst/>
          </a:prstGeom>
        </p:spPr>
        <p:txBody>
          <a:bodyPr vert="eaVert" wrap="square" lIns="0" tIns="0" rIns="0" bIns="0">
            <a:spAutoFit/>
          </a:bodyPr>
          <a:lstStyle/>
          <a:p>
            <a:pPr algn="just">
              <a:lnSpc>
                <a:spcPct val="150000"/>
              </a:lnSpc>
            </a:pPr>
            <a:r>
              <a:rPr lang="zh-CN" altLang="en-US" sz="1600" dirty="0">
                <a:solidFill>
                  <a:schemeClr val="tx1">
                    <a:lumMod val="75000"/>
                    <a:lumOff val="25000"/>
                  </a:schemeClr>
                </a:solidFill>
                <a:cs typeface="+mn-ea"/>
                <a:sym typeface="+mn-lt"/>
              </a:rPr>
              <a:t>鼠标点击这里，输入您的文本文字，鼠标点击这里，输入您的文本文字，</a:t>
            </a:r>
            <a:endParaRPr lang="zh-CN" altLang="en-US" sz="1600" dirty="0">
              <a:solidFill>
                <a:schemeClr val="tx1">
                  <a:lumMod val="75000"/>
                  <a:lumOff val="25000"/>
                </a:schemeClr>
              </a:solidFill>
              <a:cs typeface="+mn-ea"/>
              <a:sym typeface="+mn-lt"/>
            </a:endParaRPr>
          </a:p>
        </p:txBody>
      </p:sp>
      <p:sp>
        <p:nvSpPr>
          <p:cNvPr id="5" name="矩形: 圆角 14"/>
          <p:cNvSpPr/>
          <p:nvPr/>
        </p:nvSpPr>
        <p:spPr>
          <a:xfrm>
            <a:off x="7924833"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7" name="矩形: 圆角 46"/>
          <p:cNvSpPr/>
          <p:nvPr/>
        </p:nvSpPr>
        <p:spPr>
          <a:xfrm>
            <a:off x="9665352" y="2371350"/>
            <a:ext cx="76199" cy="59029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27" name="组合 26"/>
          <p:cNvGrpSpPr/>
          <p:nvPr/>
        </p:nvGrpSpPr>
        <p:grpSpPr>
          <a:xfrm>
            <a:off x="-113665" y="916305"/>
            <a:ext cx="7538085" cy="4878705"/>
            <a:chOff x="9460" y="1320"/>
            <a:chExt cx="11871" cy="7683"/>
          </a:xfrm>
        </p:grpSpPr>
        <p:grpSp>
          <p:nvGrpSpPr>
            <p:cNvPr id="9" name="组合 8"/>
            <p:cNvGrpSpPr/>
            <p:nvPr/>
          </p:nvGrpSpPr>
          <p:grpSpPr>
            <a:xfrm>
              <a:off x="9460" y="3591"/>
              <a:ext cx="7662" cy="5412"/>
              <a:chOff x="9460" y="3589"/>
              <a:chExt cx="7662" cy="5412"/>
            </a:xfrm>
          </p:grpSpPr>
          <p:sp>
            <p:nvSpPr>
              <p:cNvPr id="11" name="矩形: 圆角 47"/>
              <p:cNvSpPr/>
              <p:nvPr/>
            </p:nvSpPr>
            <p:spPr>
              <a:xfrm>
                <a:off x="9460" y="3610"/>
                <a:ext cx="120" cy="930"/>
              </a:xfrm>
              <a:prstGeom prst="roundRect">
                <a:avLst/>
              </a:prstGeom>
              <a:gradFill flip="none" rotWithShape="1">
                <a:gsLst>
                  <a:gs pos="0">
                    <a:srgbClr val="59A095"/>
                  </a:gs>
                  <a:gs pos="100000">
                    <a:srgbClr val="529696"/>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grpSp>
            <p:nvGrpSpPr>
              <p:cNvPr id="12" name="组合 11"/>
              <p:cNvGrpSpPr/>
              <p:nvPr/>
            </p:nvGrpSpPr>
            <p:grpSpPr>
              <a:xfrm>
                <a:off x="12150" y="3589"/>
                <a:ext cx="4973" cy="4973"/>
                <a:chOff x="3840996" y="-2026148"/>
                <a:chExt cx="4510008" cy="4510008"/>
              </a:xfrm>
            </p:grpSpPr>
            <p:sp>
              <p:nvSpPr>
                <p:cNvPr id="15" name="椭圆 14"/>
                <p:cNvSpPr/>
                <p:nvPr/>
              </p:nvSpPr>
              <p:spPr>
                <a:xfrm>
                  <a:off x="3918488" y="-1902162"/>
                  <a:ext cx="4355024" cy="4355024"/>
                </a:xfrm>
                <a:prstGeom prst="ellipse">
                  <a:avLst/>
                </a:prstGeom>
                <a:gradFill>
                  <a:gsLst>
                    <a:gs pos="19000">
                      <a:srgbClr val="D8E3DE"/>
                    </a:gs>
                    <a:gs pos="83000">
                      <a:srgbClr val="52837F"/>
                    </a:gs>
                  </a:gsLst>
                  <a:lin ang="2700000" scaled="0"/>
                </a:gradFill>
                <a:ln>
                  <a:noFill/>
                </a:ln>
                <a:effectLst>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3840996" y="-2026148"/>
                  <a:ext cx="4510008" cy="4510008"/>
                </a:xfrm>
                <a:prstGeom prst="ellipse">
                  <a:avLst/>
                </a:prstGeom>
                <a:noFill/>
                <a:ln>
                  <a:gradFill>
                    <a:gsLst>
                      <a:gs pos="0">
                        <a:srgbClr val="52837F">
                          <a:alpha val="54000"/>
                        </a:srgbClr>
                      </a:gs>
                      <a:gs pos="100000">
                        <a:srgbClr val="52837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52837F"/>
                        </a:gs>
                        <a:gs pos="100000">
                          <a:srgbClr val="52837F">
                            <a:alpha val="0"/>
                          </a:srgbClr>
                        </a:gs>
                      </a:gsLst>
                      <a:lin ang="5400000" scaled="1"/>
                    </a:gradFill>
                    <a:cs typeface="+mn-ea"/>
                    <a:sym typeface="+mn-lt"/>
                  </a:endParaRPr>
                </a:p>
              </p:txBody>
            </p:sp>
            <p:pic>
              <p:nvPicPr>
                <p:cNvPr id="18" name="图片 17"/>
                <p:cNvPicPr>
                  <a:picLocks noChangeAspect="1"/>
                </p:cNvPicPr>
                <p:nvPr/>
              </p:nvPicPr>
              <p:blipFill rotWithShape="1">
                <a:blip r:embed="rId6" cstate="screen"/>
                <a:srcRect/>
                <a:stretch>
                  <a:fillRect/>
                </a:stretch>
              </p:blipFill>
              <p:spPr>
                <a:xfrm>
                  <a:off x="3903575" y="-1758454"/>
                  <a:ext cx="4355024" cy="4161917"/>
                </a:xfrm>
                <a:custGeom>
                  <a:avLst/>
                  <a:gdLst>
                    <a:gd name="connsiteX0" fmla="*/ 1652532 w 4355024"/>
                    <a:gd name="connsiteY0" fmla="*/ 0 h 4161917"/>
                    <a:gd name="connsiteX1" fmla="*/ 2702492 w 4355024"/>
                    <a:gd name="connsiteY1" fmla="*/ 0 h 4161917"/>
                    <a:gd name="connsiteX2" fmla="*/ 2825038 w 4355024"/>
                    <a:gd name="connsiteY2" fmla="*/ 31510 h 4161917"/>
                    <a:gd name="connsiteX3" fmla="*/ 4355024 w 4355024"/>
                    <a:gd name="connsiteY3" fmla="*/ 2111125 h 4161917"/>
                    <a:gd name="connsiteX4" fmla="*/ 3025098 w 4355024"/>
                    <a:gd name="connsiteY4" fmla="*/ 4117517 h 4161917"/>
                    <a:gd name="connsiteX5" fmla="*/ 2903789 w 4355024"/>
                    <a:gd name="connsiteY5" fmla="*/ 4161917 h 4161917"/>
                    <a:gd name="connsiteX6" fmla="*/ 1451235 w 4355024"/>
                    <a:gd name="connsiteY6" fmla="*/ 4161917 h 4161917"/>
                    <a:gd name="connsiteX7" fmla="*/ 1329926 w 4355024"/>
                    <a:gd name="connsiteY7" fmla="*/ 4117517 h 4161917"/>
                    <a:gd name="connsiteX8" fmla="*/ 0 w 4355024"/>
                    <a:gd name="connsiteY8" fmla="*/ 2111125 h 4161917"/>
                    <a:gd name="connsiteX9" fmla="*/ 1529986 w 4355024"/>
                    <a:gd name="connsiteY9" fmla="*/ 31510 h 416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024" h="4161917">
                      <a:moveTo>
                        <a:pt x="1652532" y="0"/>
                      </a:moveTo>
                      <a:lnTo>
                        <a:pt x="2702492" y="0"/>
                      </a:lnTo>
                      <a:lnTo>
                        <a:pt x="2825038" y="31510"/>
                      </a:lnTo>
                      <a:cubicBezTo>
                        <a:pt x="3711434" y="307208"/>
                        <a:pt x="4355024" y="1134007"/>
                        <a:pt x="4355024" y="2111125"/>
                      </a:cubicBezTo>
                      <a:cubicBezTo>
                        <a:pt x="4355024" y="3013080"/>
                        <a:pt x="3806640" y="3786953"/>
                        <a:pt x="3025098" y="4117517"/>
                      </a:cubicBezTo>
                      <a:lnTo>
                        <a:pt x="2903789" y="4161917"/>
                      </a:lnTo>
                      <a:lnTo>
                        <a:pt x="1451235" y="4161917"/>
                      </a:lnTo>
                      <a:lnTo>
                        <a:pt x="1329926" y="4117517"/>
                      </a:lnTo>
                      <a:cubicBezTo>
                        <a:pt x="548384" y="3786953"/>
                        <a:pt x="0" y="3013080"/>
                        <a:pt x="0" y="2111125"/>
                      </a:cubicBezTo>
                      <a:cubicBezTo>
                        <a:pt x="0" y="1134007"/>
                        <a:pt x="643590" y="307208"/>
                        <a:pt x="1529986" y="31510"/>
                      </a:cubicBezTo>
                      <a:close/>
                    </a:path>
                  </a:pathLst>
                </a:custGeom>
              </p:spPr>
            </p:pic>
          </p:grpSp>
          <p:pic>
            <p:nvPicPr>
              <p:cNvPr id="21" name="图片 20" descr="未标题-1"/>
              <p:cNvPicPr>
                <a:picLocks noChangeAspect="1"/>
              </p:cNvPicPr>
              <p:nvPr/>
            </p:nvPicPr>
            <p:blipFill>
              <a:blip r:embed="rId7" cstate="screen"/>
              <a:srcRect/>
              <a:stretch>
                <a:fillRect/>
              </a:stretch>
            </p:blipFill>
            <p:spPr>
              <a:xfrm>
                <a:off x="10136" y="6869"/>
                <a:ext cx="6028" cy="2133"/>
              </a:xfrm>
              <a:prstGeom prst="rect">
                <a:avLst/>
              </a:prstGeom>
            </p:spPr>
          </p:pic>
          <p:sp>
            <p:nvSpPr>
              <p:cNvPr id="22" name="TextBox 2057"/>
              <p:cNvSpPr txBox="1"/>
              <p:nvPr/>
            </p:nvSpPr>
            <p:spPr>
              <a:xfrm>
                <a:off x="12839" y="4781"/>
                <a:ext cx="1782" cy="14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i="0" u="none" strike="noStrike" kern="1200" cap="none" spc="0" normalizeH="0" baseline="0" noProof="0" dirty="0">
                    <a:ln>
                      <a:noFill/>
                    </a:ln>
                    <a:solidFill>
                      <a:schemeClr val="bg1"/>
                    </a:solidFill>
                    <a:effectLst/>
                    <a:uLnTx/>
                    <a:uFillTx/>
                    <a:cs typeface="+mn-ea"/>
                    <a:sym typeface="+mn-lt"/>
                  </a:rPr>
                  <a:t>中</a:t>
                </a:r>
                <a:endParaRPr kumimoji="0" lang="zh-CN" altLang="en-US" sz="5400" i="0" u="none" strike="noStrike" kern="1200" cap="none" spc="0" normalizeH="0" baseline="0" noProof="0" dirty="0">
                  <a:ln>
                    <a:noFill/>
                  </a:ln>
                  <a:solidFill>
                    <a:schemeClr val="bg1"/>
                  </a:solidFill>
                  <a:effectLst/>
                  <a:uLnTx/>
                  <a:uFillTx/>
                  <a:cs typeface="+mn-ea"/>
                  <a:sym typeface="+mn-lt"/>
                </a:endParaRPr>
              </a:p>
            </p:txBody>
          </p:sp>
          <p:sp>
            <p:nvSpPr>
              <p:cNvPr id="23" name="TextBox 2057"/>
              <p:cNvSpPr txBox="1"/>
              <p:nvPr/>
            </p:nvSpPr>
            <p:spPr>
              <a:xfrm>
                <a:off x="13498" y="5564"/>
                <a:ext cx="1670" cy="18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i="0" u="none" strike="noStrike" kern="1200" cap="none" spc="0" normalizeH="0" baseline="0" noProof="0" dirty="0">
                    <a:ln>
                      <a:noFill/>
                    </a:ln>
                    <a:solidFill>
                      <a:schemeClr val="bg1"/>
                    </a:solidFill>
                    <a:effectLst/>
                    <a:uLnTx/>
                    <a:uFillTx/>
                    <a:cs typeface="+mn-ea"/>
                    <a:sym typeface="+mn-lt"/>
                  </a:rPr>
                  <a:t>国</a:t>
                </a:r>
                <a:endParaRPr kumimoji="0" lang="zh-CN" altLang="en-US" sz="7200" i="0" u="none" strike="noStrike" kern="1200" cap="none" spc="0" normalizeH="0" baseline="0" noProof="0" dirty="0">
                  <a:ln>
                    <a:noFill/>
                  </a:ln>
                  <a:solidFill>
                    <a:schemeClr val="bg1"/>
                  </a:solidFill>
                  <a:effectLst/>
                  <a:uLnTx/>
                  <a:uFillTx/>
                  <a:cs typeface="+mn-ea"/>
                  <a:sym typeface="+mn-lt"/>
                </a:endParaRPr>
              </a:p>
            </p:txBody>
          </p:sp>
          <p:sp>
            <p:nvSpPr>
              <p:cNvPr id="24" name="TextBox 2057"/>
              <p:cNvSpPr txBox="1"/>
              <p:nvPr/>
            </p:nvSpPr>
            <p:spPr>
              <a:xfrm>
                <a:off x="14877" y="6312"/>
                <a:ext cx="1413" cy="1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i="0" u="none" strike="noStrike" kern="1200" cap="none" spc="0" normalizeH="0" baseline="0" noProof="0" dirty="0">
                    <a:ln>
                      <a:noFill/>
                    </a:ln>
                    <a:solidFill>
                      <a:schemeClr val="bg1"/>
                    </a:solidFill>
                    <a:effectLst/>
                    <a:uLnTx/>
                    <a:uFillTx/>
                    <a:cs typeface="+mn-ea"/>
                    <a:sym typeface="+mn-lt"/>
                  </a:rPr>
                  <a:t>风</a:t>
                </a:r>
                <a:endParaRPr kumimoji="0" lang="zh-CN" altLang="en-US" sz="4800" i="0" u="none" strike="noStrike" kern="1200" cap="none" spc="0" normalizeH="0" baseline="0" noProof="0" dirty="0">
                  <a:ln>
                    <a:noFill/>
                  </a:ln>
                  <a:solidFill>
                    <a:schemeClr val="bg1"/>
                  </a:solidFill>
                  <a:effectLst/>
                  <a:uLnTx/>
                  <a:uFillTx/>
                  <a:cs typeface="+mn-ea"/>
                  <a:sym typeface="+mn-lt"/>
                </a:endParaRPr>
              </a:p>
            </p:txBody>
          </p:sp>
        </p:grpSp>
        <p:pic>
          <p:nvPicPr>
            <p:cNvPr id="25" name="图片 24" descr="未标题-1"/>
            <p:cNvPicPr>
              <a:picLocks noChangeAspect="1"/>
            </p:cNvPicPr>
            <p:nvPr/>
          </p:nvPicPr>
          <p:blipFill>
            <a:blip r:embed="rId8" cstate="screen"/>
            <a:srcRect r="-13321"/>
            <a:stretch>
              <a:fillRect/>
            </a:stretch>
          </p:blipFill>
          <p:spPr>
            <a:xfrm>
              <a:off x="12689" y="1320"/>
              <a:ext cx="8642" cy="5513"/>
            </a:xfrm>
            <a:prstGeom prst="chord">
              <a:avLst/>
            </a:prstGeom>
          </p:spPr>
        </p:pic>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Effect transition="in" filter="fade">
                                      <p:cBhvr>
                                        <p:cTn id="23" dur="500"/>
                                        <p:tgtEl>
                                          <p:spTgt spid="3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animEffect transition="in" filter="fade">
                                      <p:cBhvr>
                                        <p:cTn id="28" dur="500"/>
                                        <p:tgtEl>
                                          <p:spTgt spid="4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5" grpId="0"/>
      <p:bldP spid="45" grpId="1"/>
      <p:bldP spid="46" grpId="0"/>
      <p:bldP spid="46" grpId="1"/>
      <p:bldP spid="5" grpId="0" bldLvl="0" animBg="1"/>
      <p:bldP spid="5" grpId="1" animBg="1"/>
      <p:bldP spid="47" grpId="0" bldLvl="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07135" y="2060575"/>
            <a:ext cx="10141585" cy="3079115"/>
            <a:chOff x="669925" y="1991543"/>
            <a:chExt cx="10850563" cy="3294014"/>
          </a:xfrm>
        </p:grpSpPr>
        <p:grpSp>
          <p:nvGrpSpPr>
            <p:cNvPr id="64" name="íṡ1iḑe"/>
            <p:cNvGrpSpPr/>
            <p:nvPr/>
          </p:nvGrpSpPr>
          <p:grpSpPr>
            <a:xfrm>
              <a:off x="8489335" y="4173668"/>
              <a:ext cx="3031153" cy="1111889"/>
              <a:chOff x="673100" y="1237334"/>
              <a:chExt cx="3228944" cy="1111889"/>
            </a:xfrm>
          </p:grpSpPr>
          <p:sp>
            <p:nvSpPr>
              <p:cNvPr id="65" name="ïŝ1îḋé"/>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6" name="îş1ïḑê"/>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67" name="íṥľîḍe"/>
            <p:cNvGrpSpPr/>
            <p:nvPr/>
          </p:nvGrpSpPr>
          <p:grpSpPr>
            <a:xfrm>
              <a:off x="8489335" y="1991543"/>
              <a:ext cx="3031153" cy="1111889"/>
              <a:chOff x="673100" y="1237334"/>
              <a:chExt cx="3228944" cy="1111889"/>
            </a:xfrm>
          </p:grpSpPr>
          <p:sp>
            <p:nvSpPr>
              <p:cNvPr id="68" name="islîḓè"/>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69" name="íśḻíḑé"/>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0" name="íšľíḑé"/>
            <p:cNvGrpSpPr/>
            <p:nvPr/>
          </p:nvGrpSpPr>
          <p:grpSpPr>
            <a:xfrm>
              <a:off x="673100" y="4173668"/>
              <a:ext cx="3031153" cy="1111889"/>
              <a:chOff x="673100" y="1237334"/>
              <a:chExt cx="3228944" cy="1111889"/>
            </a:xfrm>
          </p:grpSpPr>
          <p:sp>
            <p:nvSpPr>
              <p:cNvPr id="71" name="îšlîḋe"/>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12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1200" dirty="0">
                  <a:solidFill>
                    <a:schemeClr val="tx1">
                      <a:lumMod val="75000"/>
                      <a:lumOff val="25000"/>
                    </a:schemeClr>
                  </a:solidFill>
                  <a:cs typeface="+mn-ea"/>
                  <a:sym typeface="+mn-lt"/>
                </a:endParaRPr>
              </a:p>
            </p:txBody>
          </p:sp>
          <p:sp>
            <p:nvSpPr>
              <p:cNvPr id="72" name="ís1ïḑè"/>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grpSp>
          <p:nvGrpSpPr>
            <p:cNvPr id="73" name="îşḷîdé"/>
            <p:cNvGrpSpPr/>
            <p:nvPr/>
          </p:nvGrpSpPr>
          <p:grpSpPr>
            <a:xfrm>
              <a:off x="673100" y="1991543"/>
              <a:ext cx="3031153" cy="1111889"/>
              <a:chOff x="673100" y="1237334"/>
              <a:chExt cx="3228944" cy="1111889"/>
            </a:xfrm>
          </p:grpSpPr>
          <p:sp>
            <p:nvSpPr>
              <p:cNvPr id="24" name="ïSļïḋê"/>
              <p:cNvSpPr/>
              <p:nvPr/>
            </p:nvSpPr>
            <p:spPr bwMode="auto">
              <a:xfrm>
                <a:off x="673100" y="1624932"/>
                <a:ext cx="322894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200000"/>
                  </a:lnSpc>
                </a:pPr>
                <a:r>
                  <a:rPr lang="zh-CN" altLang="en-US" sz="900" dirty="0">
                    <a:solidFill>
                      <a:schemeClr val="tx1">
                        <a:lumMod val="75000"/>
                        <a:lumOff val="25000"/>
                      </a:schemeClr>
                    </a:solidFill>
                    <a:cs typeface="+mn-ea"/>
                    <a:sym typeface="+mn-lt"/>
                  </a:rPr>
                  <a:t>单击此处输入文本内容，单击此处输入文本内容，单击此处输入文本内容，单击此处输入文本内容，</a:t>
                </a:r>
                <a:endParaRPr lang="zh-CN" altLang="en-US" sz="900" dirty="0">
                  <a:solidFill>
                    <a:schemeClr val="tx1">
                      <a:lumMod val="75000"/>
                      <a:lumOff val="25000"/>
                    </a:schemeClr>
                  </a:solidFill>
                  <a:cs typeface="+mn-ea"/>
                  <a:sym typeface="+mn-lt"/>
                </a:endParaRPr>
              </a:p>
            </p:txBody>
          </p:sp>
          <p:sp>
            <p:nvSpPr>
              <p:cNvPr id="25" name="íS1iḋe"/>
              <p:cNvSpPr txBox="1"/>
              <p:nvPr/>
            </p:nvSpPr>
            <p:spPr bwMode="auto">
              <a:xfrm>
                <a:off x="673100" y="1237334"/>
                <a:ext cx="322894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tx1">
                        <a:lumMod val="75000"/>
                        <a:lumOff val="25000"/>
                      </a:schemeClr>
                    </a:solidFill>
                    <a:cs typeface="+mn-ea"/>
                    <a:sym typeface="+mn-lt"/>
                  </a:rPr>
                  <a:t>更换标题</a:t>
                </a:r>
                <a:endParaRPr lang="zh-CN" altLang="en-US" b="1" dirty="0">
                  <a:solidFill>
                    <a:schemeClr val="tx1">
                      <a:lumMod val="75000"/>
                      <a:lumOff val="25000"/>
                    </a:schemeClr>
                  </a:solidFill>
                  <a:cs typeface="+mn-ea"/>
                  <a:sym typeface="+mn-lt"/>
                </a:endParaRPr>
              </a:p>
            </p:txBody>
          </p:sp>
        </p:gr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20465" y="262001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文本框 1"/>
          <p:cNvSpPr txBox="1"/>
          <p:nvPr/>
        </p:nvSpPr>
        <p:spPr>
          <a:xfrm>
            <a:off x="778101" y="2194008"/>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14" name="文本框 13"/>
          <p:cNvSpPr txBox="1"/>
          <p:nvPr/>
        </p:nvSpPr>
        <p:spPr>
          <a:xfrm>
            <a:off x="564019" y="2713387"/>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sp>
        <p:nvSpPr>
          <p:cNvPr id="20" name="文本框 19"/>
          <p:cNvSpPr txBox="1"/>
          <p:nvPr/>
        </p:nvSpPr>
        <p:spPr>
          <a:xfrm>
            <a:off x="9011372" y="2193681"/>
            <a:ext cx="2486923" cy="398780"/>
          </a:xfrm>
          <a:prstGeom prst="rect">
            <a:avLst/>
          </a:prstGeom>
          <a:solidFill>
            <a:srgbClr val="00414D"/>
          </a:solidFill>
          <a:ln>
            <a:noFill/>
          </a:ln>
        </p:spPr>
        <p:txBody>
          <a:bodyPr wrap="square" rtlCol="0">
            <a:spAutoFit/>
          </a:bodyPr>
          <a:lstStyle/>
          <a:p>
            <a:pPr algn="dist"/>
            <a:r>
              <a:rPr lang="zh-CN" altLang="en-US" sz="2000" dirty="0">
                <a:solidFill>
                  <a:schemeClr val="bg1"/>
                </a:solidFill>
                <a:cs typeface="+mn-ea"/>
                <a:sym typeface="+mn-lt"/>
              </a:rPr>
              <a:t>输入标题</a:t>
            </a:r>
            <a:endParaRPr lang="zh-CN" altLang="en-US" sz="2000" dirty="0">
              <a:solidFill>
                <a:schemeClr val="bg1"/>
              </a:solidFill>
              <a:cs typeface="+mn-ea"/>
              <a:sym typeface="+mn-lt"/>
            </a:endParaRPr>
          </a:p>
        </p:txBody>
      </p:sp>
      <p:sp>
        <p:nvSpPr>
          <p:cNvPr id="4" name="文本框 3"/>
          <p:cNvSpPr txBox="1"/>
          <p:nvPr/>
        </p:nvSpPr>
        <p:spPr>
          <a:xfrm>
            <a:off x="8797290" y="2713060"/>
            <a:ext cx="2915086" cy="2611292"/>
          </a:xfrm>
          <a:prstGeom prst="rect">
            <a:avLst/>
          </a:prstGeom>
          <a:noFill/>
        </p:spPr>
        <p:txBody>
          <a:bodyPr wrap="square" rtlCol="0">
            <a:spAutoFit/>
          </a:bodyPr>
          <a:lstStyle/>
          <a:p>
            <a:pPr algn="ctr">
              <a:lnSpc>
                <a:spcPct val="200000"/>
              </a:lnSpc>
            </a:pPr>
            <a:r>
              <a:rPr lang="zh-CN" altLang="en-US" sz="1200" kern="0" dirty="0">
                <a:cs typeface="+mn-ea"/>
                <a:sym typeface="+mn-lt"/>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dirty="0">
              <a:cs typeface="+mn-ea"/>
              <a:sym typeface="+mn-lt"/>
            </a:endParaRPr>
          </a:p>
          <a:p>
            <a:pPr algn="ctr">
              <a:lnSpc>
                <a:spcPct val="200000"/>
              </a:lnSpc>
            </a:pPr>
            <a:endParaRPr lang="zh-CN" altLang="en-US" sz="120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694430"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20" grpId="0" bldLvl="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 name="椭圆 1"/>
          <p:cNvSpPr/>
          <p:nvPr/>
        </p:nvSpPr>
        <p:spPr>
          <a:xfrm>
            <a:off x="6175467"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壹</a:t>
            </a:r>
            <a:endParaRPr lang="zh-CN" altLang="en-US" sz="3200" dirty="0">
              <a:cs typeface="+mn-ea"/>
              <a:sym typeface="+mn-lt"/>
            </a:endParaRPr>
          </a:p>
        </p:txBody>
      </p:sp>
      <p:sp>
        <p:nvSpPr>
          <p:cNvPr id="4" name="椭圆 3"/>
          <p:cNvSpPr/>
          <p:nvPr/>
        </p:nvSpPr>
        <p:spPr>
          <a:xfrm>
            <a:off x="8120381"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贰</a:t>
            </a:r>
            <a:endParaRPr lang="zh-CN" altLang="en-US" sz="3200" dirty="0">
              <a:cs typeface="+mn-ea"/>
              <a:sym typeface="+mn-lt"/>
            </a:endParaRPr>
          </a:p>
        </p:txBody>
      </p:sp>
      <p:sp>
        <p:nvSpPr>
          <p:cNvPr id="29" name="椭圆 28"/>
          <p:cNvSpPr/>
          <p:nvPr/>
        </p:nvSpPr>
        <p:spPr>
          <a:xfrm>
            <a:off x="10065295" y="1976212"/>
            <a:ext cx="769256" cy="769256"/>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cs typeface="+mn-ea"/>
                <a:sym typeface="+mn-lt"/>
              </a:rPr>
              <a:t>叁</a:t>
            </a:r>
            <a:endParaRPr lang="zh-CN" altLang="en-US" sz="3200" dirty="0">
              <a:cs typeface="+mn-ea"/>
              <a:sym typeface="+mn-lt"/>
            </a:endParaRPr>
          </a:p>
        </p:txBody>
      </p:sp>
      <p:sp>
        <p:nvSpPr>
          <p:cNvPr id="45" name="矩形 44"/>
          <p:cNvSpPr/>
          <p:nvPr/>
        </p:nvSpPr>
        <p:spPr>
          <a:xfrm>
            <a:off x="9859725"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6" name="矩形 45"/>
          <p:cNvSpPr/>
          <p:nvPr/>
        </p:nvSpPr>
        <p:spPr>
          <a:xfrm>
            <a:off x="7922068"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sp>
        <p:nvSpPr>
          <p:cNvPr id="47" name="矩形 46"/>
          <p:cNvSpPr/>
          <p:nvPr/>
        </p:nvSpPr>
        <p:spPr>
          <a:xfrm>
            <a:off x="6006001" y="3072342"/>
            <a:ext cx="1107996" cy="2329239"/>
          </a:xfrm>
          <a:prstGeom prst="rect">
            <a:avLst/>
          </a:prstGeom>
        </p:spPr>
        <p:txBody>
          <a:bodyPr vert="eaVert"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输入您的文本文字，鼠标点击这里，输入您的文本文字，点击这里，</a:t>
            </a:r>
            <a:endParaRPr lang="zh-CN" altLang="en-US" sz="1600" dirty="0">
              <a:solidFill>
                <a:schemeClr val="tx1">
                  <a:lumMod val="75000"/>
                  <a:lumOff val="25000"/>
                </a:schemeClr>
              </a:solidFill>
              <a:cs typeface="+mn-ea"/>
              <a:sym typeface="+mn-lt"/>
            </a:endParaRPr>
          </a:p>
        </p:txBody>
      </p:sp>
      <p:cxnSp>
        <p:nvCxnSpPr>
          <p:cNvPr id="16" name="直接连接符 15"/>
          <p:cNvCxnSpPr/>
          <p:nvPr/>
        </p:nvCxnSpPr>
        <p:spPr>
          <a:xfrm>
            <a:off x="7525295"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383124" y="2208439"/>
            <a:ext cx="0" cy="3497943"/>
          </a:xfrm>
          <a:prstGeom prst="line">
            <a:avLst/>
          </a:prstGeom>
          <a:ln>
            <a:solidFill>
              <a:srgbClr val="3D6F67"/>
            </a:solidFill>
          </a:ln>
        </p:spPr>
        <p:style>
          <a:lnRef idx="1">
            <a:schemeClr val="accent1"/>
          </a:lnRef>
          <a:fillRef idx="0">
            <a:schemeClr val="accent1"/>
          </a:fillRef>
          <a:effectRef idx="0">
            <a:schemeClr val="accent1"/>
          </a:effectRef>
          <a:fontRef idx="minor">
            <a:schemeClr val="tx1"/>
          </a:fontRef>
        </p:style>
      </p:cxnSp>
      <p:pic>
        <p:nvPicPr>
          <p:cNvPr id="10" name="图片 9" descr="小寒467889999"/>
          <p:cNvPicPr>
            <a:picLocks noChangeAspect="1"/>
          </p:cNvPicPr>
          <p:nvPr/>
        </p:nvPicPr>
        <p:blipFill>
          <a:blip r:embed="rId6" cstate="screen"/>
          <a:srcRect/>
          <a:stretch>
            <a:fillRect/>
          </a:stretch>
        </p:blipFill>
        <p:spPr>
          <a:xfrm>
            <a:off x="3808730" y="1750060"/>
            <a:ext cx="1437005" cy="1125220"/>
          </a:xfrm>
          <a:prstGeom prst="rect">
            <a:avLst/>
          </a:prstGeom>
        </p:spPr>
      </p:pic>
      <p:pic>
        <p:nvPicPr>
          <p:cNvPr id="7" name="图片 6" descr="51miz-E1112539-912E6791"/>
          <p:cNvPicPr>
            <a:picLocks noChangeAspect="1"/>
          </p:cNvPicPr>
          <p:nvPr/>
        </p:nvPicPr>
        <p:blipFill>
          <a:blip r:embed="rId7" cstate="screen"/>
          <a:srcRect/>
          <a:stretch>
            <a:fillRect/>
          </a:stretch>
        </p:blipFill>
        <p:spPr>
          <a:xfrm>
            <a:off x="0" y="1915795"/>
            <a:ext cx="4994910" cy="408368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down)">
                                      <p:cBhvr>
                                        <p:cTn id="38" dur="500"/>
                                        <p:tgtEl>
                                          <p:spTgt spid="4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par>
                          <p:cTn id="43" fill="hold">
                            <p:stCondLst>
                              <p:cond delay="3500"/>
                            </p:stCondLst>
                            <p:childTnLst>
                              <p:par>
                                <p:cTn id="44" presetID="22" presetClass="entr" presetSubtype="4"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par>
                          <p:cTn id="53" fill="hold">
                            <p:stCondLst>
                              <p:cond delay="4500"/>
                            </p:stCondLst>
                            <p:childTnLst>
                              <p:par>
                                <p:cTn id="54" presetID="53" presetClass="entr" presetSubtype="16"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29" grpId="0" bldLvl="0" animBg="1"/>
      <p:bldP spid="45" grpId="0"/>
      <p:bldP spid="46" grpId="0"/>
      <p:bldP spid="47" grpId="0"/>
    </p:bldLst>
  </p:timing>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3581</Words>
  <Application>WPS 文字</Application>
  <PresentationFormat>宽屏</PresentationFormat>
  <Paragraphs>401</Paragraphs>
  <Slides>28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28</vt:i4>
      </vt:variant>
    </vt:vector>
  </HeadingPairs>
  <TitlesOfParts>
    <vt:vector size="44"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22</cp:revision>
  <dcterms:created xsi:type="dcterms:W3CDTF">2023-05-06T06:14:00Z</dcterms:created>
  <dcterms:modified xsi:type="dcterms:W3CDTF">2023-05-06T06:14:00Z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